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Hikvision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7417</c:v>
                </c:pt>
                <c:pt idx="1">
                  <c:v>7429</c:v>
                </c:pt>
                <c:pt idx="2">
                  <c:v>7439</c:v>
                </c:pt>
                <c:pt idx="3">
                  <c:v>7452</c:v>
                </c:pt>
                <c:pt idx="4">
                  <c:v>7464</c:v>
                </c:pt>
                <c:pt idx="5">
                  <c:v>7480</c:v>
                </c:pt>
                <c:pt idx="6">
                  <c:v>7489</c:v>
                </c:pt>
                <c:pt idx="7">
                  <c:v>7505</c:v>
                </c:pt>
                <c:pt idx="8">
                  <c:v>7526</c:v>
                </c:pt>
                <c:pt idx="9">
                  <c:v>7535</c:v>
                </c:pt>
                <c:pt idx="10">
                  <c:v>7620</c:v>
                </c:pt>
                <c:pt idx="11">
                  <c:v>7649</c:v>
                </c:pt>
                <c:pt idx="12">
                  <c:v>7677</c:v>
                </c:pt>
                <c:pt idx="13">
                  <c:v>7692</c:v>
                </c:pt>
                <c:pt idx="14">
                  <c:v>7708</c:v>
                </c:pt>
                <c:pt idx="15">
                  <c:v>7725</c:v>
                </c:pt>
                <c:pt idx="16">
                  <c:v>7742</c:v>
                </c:pt>
                <c:pt idx="17">
                  <c:v>7764</c:v>
                </c:pt>
                <c:pt idx="18">
                  <c:v>7784</c:v>
                </c:pt>
                <c:pt idx="19">
                  <c:v>7805</c:v>
                </c:pt>
                <c:pt idx="20">
                  <c:v>7826</c:v>
                </c:pt>
                <c:pt idx="21">
                  <c:v>7840</c:v>
                </c:pt>
                <c:pt idx="22">
                  <c:v>7881</c:v>
                </c:pt>
                <c:pt idx="23">
                  <c:v>7928</c:v>
                </c:pt>
                <c:pt idx="24">
                  <c:v>7955</c:v>
                </c:pt>
                <c:pt idx="25">
                  <c:v>7972</c:v>
                </c:pt>
                <c:pt idx="26">
                  <c:v>7987</c:v>
                </c:pt>
                <c:pt idx="27">
                  <c:v>7992</c:v>
                </c:pt>
                <c:pt idx="28">
                  <c:v>8001</c:v>
                </c:pt>
                <c:pt idx="29">
                  <c:v>8011</c:v>
                </c:pt>
                <c:pt idx="30">
                  <c:v>8024</c:v>
                </c:pt>
                <c:pt idx="31">
                  <c:v>8031</c:v>
                </c:pt>
                <c:pt idx="32">
                  <c:v>8036</c:v>
                </c:pt>
                <c:pt idx="33">
                  <c:v>8042</c:v>
                </c:pt>
                <c:pt idx="34">
                  <c:v>8051</c:v>
                </c:pt>
                <c:pt idx="35">
                  <c:v>8065</c:v>
                </c:pt>
                <c:pt idx="36">
                  <c:v>8077</c:v>
                </c:pt>
                <c:pt idx="37">
                  <c:v>8092</c:v>
                </c:pt>
                <c:pt idx="38">
                  <c:v>8099</c:v>
                </c:pt>
                <c:pt idx="39">
                  <c:v>8112</c:v>
                </c:pt>
                <c:pt idx="40">
                  <c:v>8129</c:v>
                </c:pt>
                <c:pt idx="41">
                  <c:v>8141</c:v>
                </c:pt>
                <c:pt idx="42">
                  <c:v>8153</c:v>
                </c:pt>
                <c:pt idx="43">
                  <c:v>8165</c:v>
                </c:pt>
                <c:pt idx="44">
                  <c:v>8169</c:v>
                </c:pt>
                <c:pt idx="45">
                  <c:v>8192</c:v>
                </c:pt>
                <c:pt idx="46">
                  <c:v>8204</c:v>
                </c:pt>
                <c:pt idx="47">
                  <c:v>8211</c:v>
                </c:pt>
                <c:pt idx="48">
                  <c:v>8215</c:v>
                </c:pt>
                <c:pt idx="49">
                  <c:v>8217</c:v>
                </c:pt>
                <c:pt idx="50">
                  <c:v>8234</c:v>
                </c:pt>
                <c:pt idx="51">
                  <c:v>8246</c:v>
                </c:pt>
                <c:pt idx="52">
                  <c:v>8254</c:v>
                </c:pt>
                <c:pt idx="53">
                  <c:v>8262</c:v>
                </c:pt>
                <c:pt idx="54">
                  <c:v>8273</c:v>
                </c:pt>
                <c:pt idx="55">
                  <c:v>8277</c:v>
                </c:pt>
                <c:pt idx="56">
                  <c:v>8286</c:v>
                </c:pt>
                <c:pt idx="57">
                  <c:v>8299</c:v>
                </c:pt>
                <c:pt idx="58">
                  <c:v>8315</c:v>
                </c:pt>
                <c:pt idx="59">
                  <c:v>8340</c:v>
                </c:pt>
                <c:pt idx="60">
                  <c:v>8351</c:v>
                </c:pt>
                <c:pt idx="61">
                  <c:v>8362</c:v>
                </c:pt>
                <c:pt idx="62">
                  <c:v>8365</c:v>
                </c:pt>
                <c:pt idx="63">
                  <c:v>8378</c:v>
                </c:pt>
                <c:pt idx="64">
                  <c:v>8389</c:v>
                </c:pt>
                <c:pt idx="65">
                  <c:v>8400</c:v>
                </c:pt>
                <c:pt idx="66">
                  <c:v>8414</c:v>
                </c:pt>
                <c:pt idx="67">
                  <c:v>8414</c:v>
                </c:pt>
                <c:pt idx="68">
                  <c:v>8428</c:v>
                </c:pt>
                <c:pt idx="69">
                  <c:v>8443</c:v>
                </c:pt>
                <c:pt idx="70">
                  <c:v>8455</c:v>
                </c:pt>
                <c:pt idx="71">
                  <c:v>8460</c:v>
                </c:pt>
                <c:pt idx="72">
                  <c:v>8468</c:v>
                </c:pt>
                <c:pt idx="73">
                  <c:v>8478</c:v>
                </c:pt>
                <c:pt idx="74">
                  <c:v>8490</c:v>
                </c:pt>
                <c:pt idx="75">
                  <c:v>8497</c:v>
                </c:pt>
                <c:pt idx="76">
                  <c:v>8507</c:v>
                </c:pt>
                <c:pt idx="77">
                  <c:v>8518</c:v>
                </c:pt>
                <c:pt idx="78">
                  <c:v>8525</c:v>
                </c:pt>
                <c:pt idx="79">
                  <c:v>8543</c:v>
                </c:pt>
                <c:pt idx="80">
                  <c:v>8566</c:v>
                </c:pt>
                <c:pt idx="81">
                  <c:v>8586</c:v>
                </c:pt>
                <c:pt idx="82">
                  <c:v>8616</c:v>
                </c:pt>
                <c:pt idx="83">
                  <c:v>8639</c:v>
                </c:pt>
                <c:pt idx="84">
                  <c:v>8664</c:v>
                </c:pt>
                <c:pt idx="85">
                  <c:v>8674</c:v>
                </c:pt>
                <c:pt idx="86">
                  <c:v>8678</c:v>
                </c:pt>
                <c:pt idx="87">
                  <c:v>8684</c:v>
                </c:pt>
                <c:pt idx="88">
                  <c:v>8690</c:v>
                </c:pt>
                <c:pt idx="89">
                  <c:v>8707</c:v>
                </c:pt>
                <c:pt idx="90">
                  <c:v>8718</c:v>
                </c:pt>
                <c:pt idx="91">
                  <c:v>8720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81-4554-BE6B-1212024982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Hikvision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31383</c:v>
                </c:pt>
                <c:pt idx="1">
                  <c:v>31392</c:v>
                </c:pt>
                <c:pt idx="2">
                  <c:v>31405</c:v>
                </c:pt>
                <c:pt idx="3">
                  <c:v>31409</c:v>
                </c:pt>
                <c:pt idx="4">
                  <c:v>31415</c:v>
                </c:pt>
                <c:pt idx="5">
                  <c:v>31418</c:v>
                </c:pt>
                <c:pt idx="6">
                  <c:v>31433</c:v>
                </c:pt>
                <c:pt idx="7">
                  <c:v>31447</c:v>
                </c:pt>
                <c:pt idx="8">
                  <c:v>31461</c:v>
                </c:pt>
                <c:pt idx="9">
                  <c:v>31476</c:v>
                </c:pt>
                <c:pt idx="10">
                  <c:v>31492</c:v>
                </c:pt>
                <c:pt idx="11">
                  <c:v>31504</c:v>
                </c:pt>
                <c:pt idx="12">
                  <c:v>31511</c:v>
                </c:pt>
                <c:pt idx="13">
                  <c:v>31524</c:v>
                </c:pt>
                <c:pt idx="14">
                  <c:v>31544</c:v>
                </c:pt>
                <c:pt idx="15">
                  <c:v>31558</c:v>
                </c:pt>
                <c:pt idx="16">
                  <c:v>31573</c:v>
                </c:pt>
                <c:pt idx="17">
                  <c:v>31965</c:v>
                </c:pt>
                <c:pt idx="18">
                  <c:v>32631</c:v>
                </c:pt>
                <c:pt idx="19">
                  <c:v>33833</c:v>
                </c:pt>
                <c:pt idx="20">
                  <c:v>34745</c:v>
                </c:pt>
                <c:pt idx="21">
                  <c:v>35513</c:v>
                </c:pt>
                <c:pt idx="22">
                  <c:v>36182</c:v>
                </c:pt>
                <c:pt idx="23">
                  <c:v>36330</c:v>
                </c:pt>
                <c:pt idx="24">
                  <c:v>36358</c:v>
                </c:pt>
                <c:pt idx="25">
                  <c:v>36371</c:v>
                </c:pt>
                <c:pt idx="26">
                  <c:v>36382</c:v>
                </c:pt>
                <c:pt idx="27">
                  <c:v>36401</c:v>
                </c:pt>
                <c:pt idx="28">
                  <c:v>36417</c:v>
                </c:pt>
                <c:pt idx="29">
                  <c:v>36440</c:v>
                </c:pt>
                <c:pt idx="30">
                  <c:v>36454</c:v>
                </c:pt>
                <c:pt idx="31">
                  <c:v>37428</c:v>
                </c:pt>
                <c:pt idx="32">
                  <c:v>38797</c:v>
                </c:pt>
                <c:pt idx="33">
                  <c:v>40019</c:v>
                </c:pt>
                <c:pt idx="34">
                  <c:v>41328</c:v>
                </c:pt>
                <c:pt idx="35">
                  <c:v>42403</c:v>
                </c:pt>
                <c:pt idx="36">
                  <c:v>43500</c:v>
                </c:pt>
                <c:pt idx="37">
                  <c:v>43903</c:v>
                </c:pt>
                <c:pt idx="38">
                  <c:v>43943</c:v>
                </c:pt>
                <c:pt idx="39">
                  <c:v>43991</c:v>
                </c:pt>
                <c:pt idx="40">
                  <c:v>44053</c:v>
                </c:pt>
                <c:pt idx="41">
                  <c:v>44091</c:v>
                </c:pt>
                <c:pt idx="42">
                  <c:v>44105</c:v>
                </c:pt>
                <c:pt idx="43">
                  <c:v>44142</c:v>
                </c:pt>
                <c:pt idx="44">
                  <c:v>44170</c:v>
                </c:pt>
                <c:pt idx="45">
                  <c:v>44216</c:v>
                </c:pt>
                <c:pt idx="46">
                  <c:v>44240</c:v>
                </c:pt>
                <c:pt idx="47">
                  <c:v>44256</c:v>
                </c:pt>
                <c:pt idx="48">
                  <c:v>44275</c:v>
                </c:pt>
                <c:pt idx="49">
                  <c:v>44302</c:v>
                </c:pt>
                <c:pt idx="50">
                  <c:v>44340</c:v>
                </c:pt>
                <c:pt idx="51">
                  <c:v>44374</c:v>
                </c:pt>
                <c:pt idx="52">
                  <c:v>44415</c:v>
                </c:pt>
                <c:pt idx="53">
                  <c:v>44444</c:v>
                </c:pt>
                <c:pt idx="54">
                  <c:v>44478</c:v>
                </c:pt>
                <c:pt idx="55">
                  <c:v>44499</c:v>
                </c:pt>
                <c:pt idx="56">
                  <c:v>44547</c:v>
                </c:pt>
                <c:pt idx="57">
                  <c:v>44580</c:v>
                </c:pt>
                <c:pt idx="58">
                  <c:v>44596</c:v>
                </c:pt>
                <c:pt idx="59">
                  <c:v>44612</c:v>
                </c:pt>
                <c:pt idx="60">
                  <c:v>44627</c:v>
                </c:pt>
                <c:pt idx="61">
                  <c:v>44637</c:v>
                </c:pt>
                <c:pt idx="62">
                  <c:v>44656</c:v>
                </c:pt>
                <c:pt idx="63">
                  <c:v>44676</c:v>
                </c:pt>
                <c:pt idx="64">
                  <c:v>44703</c:v>
                </c:pt>
                <c:pt idx="65">
                  <c:v>44728</c:v>
                </c:pt>
                <c:pt idx="66">
                  <c:v>44746</c:v>
                </c:pt>
                <c:pt idx="67">
                  <c:v>44769</c:v>
                </c:pt>
                <c:pt idx="68">
                  <c:v>44849</c:v>
                </c:pt>
                <c:pt idx="69">
                  <c:v>44918</c:v>
                </c:pt>
                <c:pt idx="70">
                  <c:v>44987</c:v>
                </c:pt>
                <c:pt idx="71">
                  <c:v>45051</c:v>
                </c:pt>
                <c:pt idx="72">
                  <c:v>45109</c:v>
                </c:pt>
                <c:pt idx="73">
                  <c:v>45156</c:v>
                </c:pt>
                <c:pt idx="74">
                  <c:v>45177</c:v>
                </c:pt>
                <c:pt idx="75">
                  <c:v>45198</c:v>
                </c:pt>
                <c:pt idx="76">
                  <c:v>45215</c:v>
                </c:pt>
                <c:pt idx="77">
                  <c:v>45228</c:v>
                </c:pt>
                <c:pt idx="78">
                  <c:v>45248</c:v>
                </c:pt>
                <c:pt idx="79">
                  <c:v>45284</c:v>
                </c:pt>
                <c:pt idx="80">
                  <c:v>45408</c:v>
                </c:pt>
                <c:pt idx="81">
                  <c:v>45503</c:v>
                </c:pt>
                <c:pt idx="82">
                  <c:v>45531</c:v>
                </c:pt>
                <c:pt idx="83">
                  <c:v>45544</c:v>
                </c:pt>
                <c:pt idx="84">
                  <c:v>45569</c:v>
                </c:pt>
                <c:pt idx="85">
                  <c:v>45587</c:v>
                </c:pt>
                <c:pt idx="86">
                  <c:v>45595</c:v>
                </c:pt>
                <c:pt idx="87">
                  <c:v>45608</c:v>
                </c:pt>
                <c:pt idx="88">
                  <c:v>45620</c:v>
                </c:pt>
                <c:pt idx="89">
                  <c:v>45629</c:v>
                </c:pt>
                <c:pt idx="90">
                  <c:v>45640</c:v>
                </c:pt>
                <c:pt idx="91">
                  <c:v>45642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81-4554-BE6B-1212024982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Hikvision do 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83056</c:v>
                </c:pt>
                <c:pt idx="1">
                  <c:v>83187</c:v>
                </c:pt>
                <c:pt idx="2">
                  <c:v>83349</c:v>
                </c:pt>
                <c:pt idx="3">
                  <c:v>83484</c:v>
                </c:pt>
                <c:pt idx="4">
                  <c:v>83616</c:v>
                </c:pt>
                <c:pt idx="5">
                  <c:v>83775</c:v>
                </c:pt>
                <c:pt idx="6">
                  <c:v>83956</c:v>
                </c:pt>
                <c:pt idx="7">
                  <c:v>84200</c:v>
                </c:pt>
                <c:pt idx="8">
                  <c:v>84371</c:v>
                </c:pt>
                <c:pt idx="9">
                  <c:v>84564</c:v>
                </c:pt>
                <c:pt idx="10">
                  <c:v>84733</c:v>
                </c:pt>
                <c:pt idx="11">
                  <c:v>84891</c:v>
                </c:pt>
                <c:pt idx="12">
                  <c:v>85071</c:v>
                </c:pt>
                <c:pt idx="13">
                  <c:v>85262</c:v>
                </c:pt>
                <c:pt idx="14">
                  <c:v>85481</c:v>
                </c:pt>
                <c:pt idx="15">
                  <c:v>85678</c:v>
                </c:pt>
                <c:pt idx="16">
                  <c:v>85852</c:v>
                </c:pt>
                <c:pt idx="17">
                  <c:v>86015</c:v>
                </c:pt>
                <c:pt idx="18">
                  <c:v>86178</c:v>
                </c:pt>
                <c:pt idx="19">
                  <c:v>86341</c:v>
                </c:pt>
                <c:pt idx="20">
                  <c:v>86534</c:v>
                </c:pt>
                <c:pt idx="21">
                  <c:v>86691</c:v>
                </c:pt>
                <c:pt idx="22">
                  <c:v>86856</c:v>
                </c:pt>
                <c:pt idx="23">
                  <c:v>87013</c:v>
                </c:pt>
                <c:pt idx="24">
                  <c:v>87169</c:v>
                </c:pt>
                <c:pt idx="25">
                  <c:v>87314</c:v>
                </c:pt>
                <c:pt idx="26">
                  <c:v>87463</c:v>
                </c:pt>
                <c:pt idx="27">
                  <c:v>87660</c:v>
                </c:pt>
                <c:pt idx="28">
                  <c:v>87827</c:v>
                </c:pt>
                <c:pt idx="29">
                  <c:v>87943</c:v>
                </c:pt>
                <c:pt idx="30">
                  <c:v>87947</c:v>
                </c:pt>
                <c:pt idx="31">
                  <c:v>87951</c:v>
                </c:pt>
                <c:pt idx="32">
                  <c:v>87941</c:v>
                </c:pt>
                <c:pt idx="33">
                  <c:v>87935</c:v>
                </c:pt>
                <c:pt idx="34">
                  <c:v>87938</c:v>
                </c:pt>
                <c:pt idx="35">
                  <c:v>87944</c:v>
                </c:pt>
                <c:pt idx="36">
                  <c:v>87950</c:v>
                </c:pt>
                <c:pt idx="37">
                  <c:v>87956</c:v>
                </c:pt>
                <c:pt idx="38">
                  <c:v>87957</c:v>
                </c:pt>
                <c:pt idx="39">
                  <c:v>87953</c:v>
                </c:pt>
                <c:pt idx="40">
                  <c:v>87946</c:v>
                </c:pt>
                <c:pt idx="41">
                  <c:v>87942</c:v>
                </c:pt>
                <c:pt idx="42">
                  <c:v>87942</c:v>
                </c:pt>
                <c:pt idx="43">
                  <c:v>88277</c:v>
                </c:pt>
                <c:pt idx="44">
                  <c:v>88540</c:v>
                </c:pt>
                <c:pt idx="45">
                  <c:v>88794</c:v>
                </c:pt>
                <c:pt idx="46">
                  <c:v>89077</c:v>
                </c:pt>
                <c:pt idx="47">
                  <c:v>89325</c:v>
                </c:pt>
                <c:pt idx="48">
                  <c:v>89591</c:v>
                </c:pt>
                <c:pt idx="49">
                  <c:v>89877</c:v>
                </c:pt>
                <c:pt idx="50">
                  <c:v>90097</c:v>
                </c:pt>
                <c:pt idx="51">
                  <c:v>90306</c:v>
                </c:pt>
                <c:pt idx="52">
                  <c:v>90510</c:v>
                </c:pt>
                <c:pt idx="53">
                  <c:v>90669</c:v>
                </c:pt>
                <c:pt idx="54">
                  <c:v>90857</c:v>
                </c:pt>
                <c:pt idx="55">
                  <c:v>91072</c:v>
                </c:pt>
                <c:pt idx="56">
                  <c:v>91283</c:v>
                </c:pt>
                <c:pt idx="57">
                  <c:v>91477</c:v>
                </c:pt>
                <c:pt idx="58">
                  <c:v>91680</c:v>
                </c:pt>
                <c:pt idx="59">
                  <c:v>91888</c:v>
                </c:pt>
                <c:pt idx="60">
                  <c:v>91984</c:v>
                </c:pt>
                <c:pt idx="61">
                  <c:v>91978</c:v>
                </c:pt>
                <c:pt idx="62">
                  <c:v>91969</c:v>
                </c:pt>
                <c:pt idx="63">
                  <c:v>91964</c:v>
                </c:pt>
                <c:pt idx="64">
                  <c:v>91990</c:v>
                </c:pt>
                <c:pt idx="65">
                  <c:v>92166</c:v>
                </c:pt>
                <c:pt idx="66">
                  <c:v>92299</c:v>
                </c:pt>
                <c:pt idx="67">
                  <c:v>92440</c:v>
                </c:pt>
                <c:pt idx="68">
                  <c:v>92588</c:v>
                </c:pt>
                <c:pt idx="69">
                  <c:v>92748</c:v>
                </c:pt>
                <c:pt idx="70">
                  <c:v>92893</c:v>
                </c:pt>
                <c:pt idx="71">
                  <c:v>93061</c:v>
                </c:pt>
                <c:pt idx="72">
                  <c:v>93218</c:v>
                </c:pt>
                <c:pt idx="73">
                  <c:v>93373</c:v>
                </c:pt>
                <c:pt idx="74">
                  <c:v>93515</c:v>
                </c:pt>
                <c:pt idx="75">
                  <c:v>93655</c:v>
                </c:pt>
                <c:pt idx="76">
                  <c:v>93818</c:v>
                </c:pt>
                <c:pt idx="77">
                  <c:v>93976</c:v>
                </c:pt>
                <c:pt idx="78">
                  <c:v>94144</c:v>
                </c:pt>
                <c:pt idx="79">
                  <c:v>94291</c:v>
                </c:pt>
                <c:pt idx="80">
                  <c:v>94417</c:v>
                </c:pt>
                <c:pt idx="81">
                  <c:v>94545</c:v>
                </c:pt>
                <c:pt idx="82">
                  <c:v>94688</c:v>
                </c:pt>
                <c:pt idx="83">
                  <c:v>94823</c:v>
                </c:pt>
                <c:pt idx="84">
                  <c:v>94983</c:v>
                </c:pt>
                <c:pt idx="85">
                  <c:v>95133</c:v>
                </c:pt>
                <c:pt idx="86">
                  <c:v>95127</c:v>
                </c:pt>
                <c:pt idx="87">
                  <c:v>95130</c:v>
                </c:pt>
                <c:pt idx="88">
                  <c:v>95128</c:v>
                </c:pt>
                <c:pt idx="89">
                  <c:v>95116</c:v>
                </c:pt>
                <c:pt idx="90">
                  <c:v>95106</c:v>
                </c:pt>
                <c:pt idx="91">
                  <c:v>95098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81-4554-BE6B-1212024982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Hikvision Latam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  <c:pt idx="0">
                  <c:v>35311</c:v>
                </c:pt>
                <c:pt idx="1">
                  <c:v>35481</c:v>
                </c:pt>
                <c:pt idx="2">
                  <c:v>35659</c:v>
                </c:pt>
                <c:pt idx="3">
                  <c:v>35795</c:v>
                </c:pt>
                <c:pt idx="4">
                  <c:v>35945</c:v>
                </c:pt>
                <c:pt idx="5">
                  <c:v>36094</c:v>
                </c:pt>
                <c:pt idx="6">
                  <c:v>36256</c:v>
                </c:pt>
                <c:pt idx="7">
                  <c:v>36460</c:v>
                </c:pt>
                <c:pt idx="8">
                  <c:v>36621</c:v>
                </c:pt>
                <c:pt idx="9">
                  <c:v>36790</c:v>
                </c:pt>
                <c:pt idx="10">
                  <c:v>36939</c:v>
                </c:pt>
                <c:pt idx="11">
                  <c:v>37114</c:v>
                </c:pt>
                <c:pt idx="12">
                  <c:v>37262</c:v>
                </c:pt>
                <c:pt idx="13">
                  <c:v>37397</c:v>
                </c:pt>
                <c:pt idx="14">
                  <c:v>37535</c:v>
                </c:pt>
                <c:pt idx="15">
                  <c:v>37718</c:v>
                </c:pt>
                <c:pt idx="16">
                  <c:v>37965</c:v>
                </c:pt>
                <c:pt idx="17">
                  <c:v>38306</c:v>
                </c:pt>
                <c:pt idx="18">
                  <c:v>38572</c:v>
                </c:pt>
                <c:pt idx="19">
                  <c:v>38808</c:v>
                </c:pt>
                <c:pt idx="20">
                  <c:v>39027</c:v>
                </c:pt>
                <c:pt idx="21">
                  <c:v>39251</c:v>
                </c:pt>
                <c:pt idx="22">
                  <c:v>39465</c:v>
                </c:pt>
                <c:pt idx="23">
                  <c:v>39671</c:v>
                </c:pt>
                <c:pt idx="24">
                  <c:v>39881</c:v>
                </c:pt>
                <c:pt idx="25">
                  <c:v>40033</c:v>
                </c:pt>
                <c:pt idx="26">
                  <c:v>40185</c:v>
                </c:pt>
                <c:pt idx="27">
                  <c:v>40363</c:v>
                </c:pt>
                <c:pt idx="28">
                  <c:v>40583</c:v>
                </c:pt>
                <c:pt idx="29">
                  <c:v>40745</c:v>
                </c:pt>
                <c:pt idx="30">
                  <c:v>40791</c:v>
                </c:pt>
                <c:pt idx="31">
                  <c:v>40798</c:v>
                </c:pt>
                <c:pt idx="32">
                  <c:v>40800</c:v>
                </c:pt>
                <c:pt idx="33">
                  <c:v>40800</c:v>
                </c:pt>
                <c:pt idx="34">
                  <c:v>40800</c:v>
                </c:pt>
                <c:pt idx="35">
                  <c:v>40801</c:v>
                </c:pt>
                <c:pt idx="36">
                  <c:v>40806</c:v>
                </c:pt>
                <c:pt idx="37">
                  <c:v>40810</c:v>
                </c:pt>
                <c:pt idx="38">
                  <c:v>40813</c:v>
                </c:pt>
                <c:pt idx="39">
                  <c:v>40825</c:v>
                </c:pt>
                <c:pt idx="40">
                  <c:v>40828</c:v>
                </c:pt>
                <c:pt idx="41">
                  <c:v>40832</c:v>
                </c:pt>
                <c:pt idx="42">
                  <c:v>40832</c:v>
                </c:pt>
                <c:pt idx="43">
                  <c:v>41311</c:v>
                </c:pt>
                <c:pt idx="44">
                  <c:v>41701</c:v>
                </c:pt>
                <c:pt idx="45">
                  <c:v>42089</c:v>
                </c:pt>
                <c:pt idx="46">
                  <c:v>42396</c:v>
                </c:pt>
                <c:pt idx="47">
                  <c:v>42658</c:v>
                </c:pt>
                <c:pt idx="48">
                  <c:v>42980</c:v>
                </c:pt>
                <c:pt idx="49">
                  <c:v>43296</c:v>
                </c:pt>
                <c:pt idx="50">
                  <c:v>43647</c:v>
                </c:pt>
                <c:pt idx="51">
                  <c:v>43974</c:v>
                </c:pt>
                <c:pt idx="52">
                  <c:v>44263</c:v>
                </c:pt>
                <c:pt idx="53">
                  <c:v>44514</c:v>
                </c:pt>
                <c:pt idx="54">
                  <c:v>44767</c:v>
                </c:pt>
                <c:pt idx="55">
                  <c:v>45007</c:v>
                </c:pt>
                <c:pt idx="56">
                  <c:v>45266</c:v>
                </c:pt>
                <c:pt idx="57">
                  <c:v>45500</c:v>
                </c:pt>
                <c:pt idx="58">
                  <c:v>45767</c:v>
                </c:pt>
                <c:pt idx="59">
                  <c:v>46013</c:v>
                </c:pt>
                <c:pt idx="60">
                  <c:v>46276</c:v>
                </c:pt>
                <c:pt idx="61">
                  <c:v>46283</c:v>
                </c:pt>
                <c:pt idx="62">
                  <c:v>46282</c:v>
                </c:pt>
                <c:pt idx="63">
                  <c:v>46291</c:v>
                </c:pt>
                <c:pt idx="64">
                  <c:v>46347</c:v>
                </c:pt>
                <c:pt idx="65">
                  <c:v>46568</c:v>
                </c:pt>
                <c:pt idx="66">
                  <c:v>46754</c:v>
                </c:pt>
                <c:pt idx="67">
                  <c:v>46988</c:v>
                </c:pt>
                <c:pt idx="68">
                  <c:v>47174</c:v>
                </c:pt>
                <c:pt idx="69">
                  <c:v>47372</c:v>
                </c:pt>
                <c:pt idx="70">
                  <c:v>47607</c:v>
                </c:pt>
                <c:pt idx="71">
                  <c:v>47819</c:v>
                </c:pt>
                <c:pt idx="72">
                  <c:v>48027</c:v>
                </c:pt>
                <c:pt idx="73">
                  <c:v>48239</c:v>
                </c:pt>
                <c:pt idx="74">
                  <c:v>48434</c:v>
                </c:pt>
                <c:pt idx="75">
                  <c:v>48614</c:v>
                </c:pt>
                <c:pt idx="76">
                  <c:v>48822</c:v>
                </c:pt>
                <c:pt idx="77">
                  <c:v>49018</c:v>
                </c:pt>
                <c:pt idx="78">
                  <c:v>49204</c:v>
                </c:pt>
                <c:pt idx="79">
                  <c:v>49410</c:v>
                </c:pt>
                <c:pt idx="80">
                  <c:v>49588</c:v>
                </c:pt>
                <c:pt idx="81">
                  <c:v>49772</c:v>
                </c:pt>
                <c:pt idx="82">
                  <c:v>49944</c:v>
                </c:pt>
                <c:pt idx="83">
                  <c:v>50095</c:v>
                </c:pt>
                <c:pt idx="84">
                  <c:v>50282</c:v>
                </c:pt>
                <c:pt idx="85">
                  <c:v>50494</c:v>
                </c:pt>
                <c:pt idx="86">
                  <c:v>50493</c:v>
                </c:pt>
                <c:pt idx="87">
                  <c:v>50508</c:v>
                </c:pt>
                <c:pt idx="88">
                  <c:v>50514</c:v>
                </c:pt>
                <c:pt idx="89">
                  <c:v>50514</c:v>
                </c:pt>
                <c:pt idx="90">
                  <c:v>50521</c:v>
                </c:pt>
                <c:pt idx="91">
                  <c:v>50529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81-4554-BE6B-1212024982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Hikvision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Sheet1!$F$2:$F$93</c:f>
              <c:numCache>
                <c:formatCode>General</c:formatCode>
                <c:ptCount val="92"/>
                <c:pt idx="0">
                  <c:v>10522</c:v>
                </c:pt>
                <c:pt idx="1">
                  <c:v>10529</c:v>
                </c:pt>
                <c:pt idx="2">
                  <c:v>10541</c:v>
                </c:pt>
                <c:pt idx="3">
                  <c:v>10551</c:v>
                </c:pt>
                <c:pt idx="4">
                  <c:v>10560</c:v>
                </c:pt>
                <c:pt idx="5">
                  <c:v>10570</c:v>
                </c:pt>
                <c:pt idx="6">
                  <c:v>10569</c:v>
                </c:pt>
                <c:pt idx="7">
                  <c:v>10586</c:v>
                </c:pt>
                <c:pt idx="8">
                  <c:v>10592</c:v>
                </c:pt>
                <c:pt idx="9">
                  <c:v>10604</c:v>
                </c:pt>
                <c:pt idx="10">
                  <c:v>10615</c:v>
                </c:pt>
                <c:pt idx="11">
                  <c:v>10617</c:v>
                </c:pt>
                <c:pt idx="12">
                  <c:v>10629</c:v>
                </c:pt>
                <c:pt idx="13">
                  <c:v>10633</c:v>
                </c:pt>
                <c:pt idx="14">
                  <c:v>10641</c:v>
                </c:pt>
                <c:pt idx="15">
                  <c:v>10649</c:v>
                </c:pt>
                <c:pt idx="16">
                  <c:v>10663</c:v>
                </c:pt>
                <c:pt idx="17">
                  <c:v>10680</c:v>
                </c:pt>
                <c:pt idx="18">
                  <c:v>10689</c:v>
                </c:pt>
                <c:pt idx="19">
                  <c:v>10700</c:v>
                </c:pt>
                <c:pt idx="20">
                  <c:v>10705</c:v>
                </c:pt>
                <c:pt idx="21">
                  <c:v>10711</c:v>
                </c:pt>
                <c:pt idx="22">
                  <c:v>10723</c:v>
                </c:pt>
                <c:pt idx="23">
                  <c:v>10731</c:v>
                </c:pt>
                <c:pt idx="24">
                  <c:v>10744</c:v>
                </c:pt>
                <c:pt idx="25">
                  <c:v>10773</c:v>
                </c:pt>
                <c:pt idx="26">
                  <c:v>10787</c:v>
                </c:pt>
                <c:pt idx="27">
                  <c:v>10801</c:v>
                </c:pt>
                <c:pt idx="28">
                  <c:v>10806</c:v>
                </c:pt>
                <c:pt idx="29">
                  <c:v>10813</c:v>
                </c:pt>
                <c:pt idx="30">
                  <c:v>10823</c:v>
                </c:pt>
                <c:pt idx="31">
                  <c:v>10828</c:v>
                </c:pt>
                <c:pt idx="32">
                  <c:v>10837</c:v>
                </c:pt>
                <c:pt idx="33">
                  <c:v>10847</c:v>
                </c:pt>
                <c:pt idx="34">
                  <c:v>10859</c:v>
                </c:pt>
                <c:pt idx="35">
                  <c:v>10868</c:v>
                </c:pt>
                <c:pt idx="36">
                  <c:v>10875</c:v>
                </c:pt>
                <c:pt idx="37">
                  <c:v>10885</c:v>
                </c:pt>
                <c:pt idx="38">
                  <c:v>10892</c:v>
                </c:pt>
                <c:pt idx="39">
                  <c:v>10903</c:v>
                </c:pt>
                <c:pt idx="40">
                  <c:v>10910</c:v>
                </c:pt>
                <c:pt idx="41">
                  <c:v>10919</c:v>
                </c:pt>
                <c:pt idx="42">
                  <c:v>10923</c:v>
                </c:pt>
                <c:pt idx="43">
                  <c:v>10938</c:v>
                </c:pt>
                <c:pt idx="44">
                  <c:v>10956</c:v>
                </c:pt>
                <c:pt idx="45">
                  <c:v>10973</c:v>
                </c:pt>
                <c:pt idx="46">
                  <c:v>10985</c:v>
                </c:pt>
                <c:pt idx="47">
                  <c:v>10988</c:v>
                </c:pt>
                <c:pt idx="48">
                  <c:v>10996</c:v>
                </c:pt>
                <c:pt idx="49">
                  <c:v>11007</c:v>
                </c:pt>
                <c:pt idx="50">
                  <c:v>11025</c:v>
                </c:pt>
                <c:pt idx="51">
                  <c:v>11043</c:v>
                </c:pt>
                <c:pt idx="52">
                  <c:v>11079</c:v>
                </c:pt>
                <c:pt idx="53">
                  <c:v>11159</c:v>
                </c:pt>
                <c:pt idx="54">
                  <c:v>11261</c:v>
                </c:pt>
                <c:pt idx="55">
                  <c:v>11327</c:v>
                </c:pt>
                <c:pt idx="56">
                  <c:v>11411</c:v>
                </c:pt>
                <c:pt idx="57">
                  <c:v>11484</c:v>
                </c:pt>
                <c:pt idx="58">
                  <c:v>11587</c:v>
                </c:pt>
                <c:pt idx="59">
                  <c:v>11670</c:v>
                </c:pt>
                <c:pt idx="60">
                  <c:v>11759</c:v>
                </c:pt>
                <c:pt idx="61">
                  <c:v>11833</c:v>
                </c:pt>
                <c:pt idx="62">
                  <c:v>11939</c:v>
                </c:pt>
                <c:pt idx="63">
                  <c:v>12017</c:v>
                </c:pt>
                <c:pt idx="64">
                  <c:v>12096</c:v>
                </c:pt>
                <c:pt idx="65">
                  <c:v>12163</c:v>
                </c:pt>
                <c:pt idx="66">
                  <c:v>12229</c:v>
                </c:pt>
                <c:pt idx="67">
                  <c:v>12279</c:v>
                </c:pt>
                <c:pt idx="68">
                  <c:v>12362</c:v>
                </c:pt>
                <c:pt idx="69">
                  <c:v>12423</c:v>
                </c:pt>
                <c:pt idx="70">
                  <c:v>12481</c:v>
                </c:pt>
                <c:pt idx="71">
                  <c:v>12524</c:v>
                </c:pt>
                <c:pt idx="72">
                  <c:v>12576</c:v>
                </c:pt>
                <c:pt idx="73">
                  <c:v>12634</c:v>
                </c:pt>
                <c:pt idx="74">
                  <c:v>12668</c:v>
                </c:pt>
                <c:pt idx="75">
                  <c:v>12731</c:v>
                </c:pt>
                <c:pt idx="76">
                  <c:v>12784</c:v>
                </c:pt>
                <c:pt idx="77">
                  <c:v>12840</c:v>
                </c:pt>
                <c:pt idx="78">
                  <c:v>12894</c:v>
                </c:pt>
                <c:pt idx="79">
                  <c:v>12933</c:v>
                </c:pt>
                <c:pt idx="80">
                  <c:v>12987</c:v>
                </c:pt>
                <c:pt idx="81">
                  <c:v>13044</c:v>
                </c:pt>
                <c:pt idx="82">
                  <c:v>13095</c:v>
                </c:pt>
                <c:pt idx="83">
                  <c:v>13146</c:v>
                </c:pt>
                <c:pt idx="84">
                  <c:v>13205</c:v>
                </c:pt>
                <c:pt idx="85">
                  <c:v>13273</c:v>
                </c:pt>
                <c:pt idx="86">
                  <c:v>13322</c:v>
                </c:pt>
                <c:pt idx="87">
                  <c:v>13374</c:v>
                </c:pt>
                <c:pt idx="88">
                  <c:v>13424</c:v>
                </c:pt>
                <c:pt idx="89">
                  <c:v>13486</c:v>
                </c:pt>
                <c:pt idx="90">
                  <c:v>13551</c:v>
                </c:pt>
                <c:pt idx="91">
                  <c:v>13591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81-4554-BE6B-1212024982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Hikvision Thailand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Sheet1!$G$2:$G$93</c:f>
              <c:numCache>
                <c:formatCode>General</c:formatCode>
                <c:ptCount val="92"/>
                <c:pt idx="0">
                  <c:v>4700</c:v>
                </c:pt>
                <c:pt idx="1">
                  <c:v>4711</c:v>
                </c:pt>
                <c:pt idx="2">
                  <c:v>4718</c:v>
                </c:pt>
                <c:pt idx="3">
                  <c:v>4720</c:v>
                </c:pt>
                <c:pt idx="4">
                  <c:v>4723</c:v>
                </c:pt>
                <c:pt idx="5">
                  <c:v>4730</c:v>
                </c:pt>
                <c:pt idx="6">
                  <c:v>4737</c:v>
                </c:pt>
                <c:pt idx="7">
                  <c:v>4740</c:v>
                </c:pt>
                <c:pt idx="8">
                  <c:v>4745</c:v>
                </c:pt>
                <c:pt idx="9">
                  <c:v>4748</c:v>
                </c:pt>
                <c:pt idx="10">
                  <c:v>4752</c:v>
                </c:pt>
                <c:pt idx="11">
                  <c:v>4758</c:v>
                </c:pt>
                <c:pt idx="12">
                  <c:v>4764</c:v>
                </c:pt>
                <c:pt idx="13">
                  <c:v>4768</c:v>
                </c:pt>
                <c:pt idx="14">
                  <c:v>4773</c:v>
                </c:pt>
                <c:pt idx="15">
                  <c:v>4775</c:v>
                </c:pt>
                <c:pt idx="16">
                  <c:v>4782</c:v>
                </c:pt>
                <c:pt idx="17">
                  <c:v>4793</c:v>
                </c:pt>
                <c:pt idx="18">
                  <c:v>4800</c:v>
                </c:pt>
                <c:pt idx="19">
                  <c:v>4805</c:v>
                </c:pt>
                <c:pt idx="20">
                  <c:v>4808</c:v>
                </c:pt>
                <c:pt idx="21">
                  <c:v>4815</c:v>
                </c:pt>
                <c:pt idx="22">
                  <c:v>4822</c:v>
                </c:pt>
                <c:pt idx="23">
                  <c:v>4829</c:v>
                </c:pt>
                <c:pt idx="24">
                  <c:v>4838</c:v>
                </c:pt>
                <c:pt idx="25">
                  <c:v>4843</c:v>
                </c:pt>
                <c:pt idx="26">
                  <c:v>4845</c:v>
                </c:pt>
                <c:pt idx="27">
                  <c:v>4862</c:v>
                </c:pt>
                <c:pt idx="28">
                  <c:v>4875</c:v>
                </c:pt>
                <c:pt idx="29">
                  <c:v>4885</c:v>
                </c:pt>
                <c:pt idx="30">
                  <c:v>4894</c:v>
                </c:pt>
                <c:pt idx="31">
                  <c:v>4898</c:v>
                </c:pt>
                <c:pt idx="32">
                  <c:v>4903</c:v>
                </c:pt>
                <c:pt idx="33">
                  <c:v>4905</c:v>
                </c:pt>
                <c:pt idx="34">
                  <c:v>4911</c:v>
                </c:pt>
                <c:pt idx="35">
                  <c:v>4916</c:v>
                </c:pt>
                <c:pt idx="36">
                  <c:v>4922</c:v>
                </c:pt>
                <c:pt idx="37">
                  <c:v>4932</c:v>
                </c:pt>
                <c:pt idx="38">
                  <c:v>5042</c:v>
                </c:pt>
                <c:pt idx="39">
                  <c:v>5097</c:v>
                </c:pt>
                <c:pt idx="40">
                  <c:v>5224</c:v>
                </c:pt>
                <c:pt idx="41">
                  <c:v>5232</c:v>
                </c:pt>
                <c:pt idx="42">
                  <c:v>5232</c:v>
                </c:pt>
                <c:pt idx="43">
                  <c:v>5234</c:v>
                </c:pt>
                <c:pt idx="44">
                  <c:v>5239</c:v>
                </c:pt>
                <c:pt idx="45">
                  <c:v>5240</c:v>
                </c:pt>
                <c:pt idx="46">
                  <c:v>5248</c:v>
                </c:pt>
                <c:pt idx="47">
                  <c:v>5253</c:v>
                </c:pt>
                <c:pt idx="48">
                  <c:v>5256</c:v>
                </c:pt>
                <c:pt idx="49">
                  <c:v>5287</c:v>
                </c:pt>
                <c:pt idx="50">
                  <c:v>5378</c:v>
                </c:pt>
                <c:pt idx="51">
                  <c:v>5471</c:v>
                </c:pt>
                <c:pt idx="52">
                  <c:v>5553</c:v>
                </c:pt>
                <c:pt idx="53">
                  <c:v>5630</c:v>
                </c:pt>
                <c:pt idx="54">
                  <c:v>5714</c:v>
                </c:pt>
                <c:pt idx="55">
                  <c:v>5792</c:v>
                </c:pt>
                <c:pt idx="56">
                  <c:v>5824</c:v>
                </c:pt>
                <c:pt idx="57">
                  <c:v>5825</c:v>
                </c:pt>
                <c:pt idx="58">
                  <c:v>5832</c:v>
                </c:pt>
                <c:pt idx="59">
                  <c:v>5840</c:v>
                </c:pt>
                <c:pt idx="60">
                  <c:v>5849</c:v>
                </c:pt>
                <c:pt idx="61">
                  <c:v>5852</c:v>
                </c:pt>
                <c:pt idx="62">
                  <c:v>5852</c:v>
                </c:pt>
                <c:pt idx="63">
                  <c:v>5861</c:v>
                </c:pt>
                <c:pt idx="64">
                  <c:v>5863</c:v>
                </c:pt>
                <c:pt idx="65">
                  <c:v>5870</c:v>
                </c:pt>
                <c:pt idx="66">
                  <c:v>5877</c:v>
                </c:pt>
                <c:pt idx="67">
                  <c:v>5883</c:v>
                </c:pt>
                <c:pt idx="68">
                  <c:v>5891</c:v>
                </c:pt>
                <c:pt idx="69">
                  <c:v>5896</c:v>
                </c:pt>
                <c:pt idx="70">
                  <c:v>5903</c:v>
                </c:pt>
                <c:pt idx="71">
                  <c:v>5909</c:v>
                </c:pt>
                <c:pt idx="72">
                  <c:v>5916</c:v>
                </c:pt>
                <c:pt idx="73">
                  <c:v>5929</c:v>
                </c:pt>
                <c:pt idx="74">
                  <c:v>5936</c:v>
                </c:pt>
                <c:pt idx="75">
                  <c:v>5945</c:v>
                </c:pt>
                <c:pt idx="76">
                  <c:v>5952</c:v>
                </c:pt>
                <c:pt idx="77">
                  <c:v>5970</c:v>
                </c:pt>
                <c:pt idx="78">
                  <c:v>5979</c:v>
                </c:pt>
                <c:pt idx="79">
                  <c:v>5990</c:v>
                </c:pt>
                <c:pt idx="80">
                  <c:v>6016</c:v>
                </c:pt>
                <c:pt idx="81">
                  <c:v>6029</c:v>
                </c:pt>
                <c:pt idx="82">
                  <c:v>6032</c:v>
                </c:pt>
                <c:pt idx="83">
                  <c:v>6036</c:v>
                </c:pt>
                <c:pt idx="84">
                  <c:v>6044</c:v>
                </c:pt>
                <c:pt idx="85">
                  <c:v>6047</c:v>
                </c:pt>
                <c:pt idx="86">
                  <c:v>6087</c:v>
                </c:pt>
                <c:pt idx="87">
                  <c:v>6118</c:v>
                </c:pt>
                <c:pt idx="88">
                  <c:v>6154</c:v>
                </c:pt>
                <c:pt idx="89">
                  <c:v>6162</c:v>
                </c:pt>
                <c:pt idx="90">
                  <c:v>6180</c:v>
                </c:pt>
                <c:pt idx="91">
                  <c:v>6195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981-4554-BE6B-12120249820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Hikvision MENA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Sheet1!$H$2:$H$93</c:f>
              <c:numCache>
                <c:formatCode>General</c:formatCode>
                <c:ptCount val="92"/>
                <c:pt idx="0">
                  <c:v>7415</c:v>
                </c:pt>
                <c:pt idx="1">
                  <c:v>7428</c:v>
                </c:pt>
                <c:pt idx="2">
                  <c:v>7433</c:v>
                </c:pt>
                <c:pt idx="3">
                  <c:v>7438</c:v>
                </c:pt>
                <c:pt idx="4">
                  <c:v>7440</c:v>
                </c:pt>
                <c:pt idx="5">
                  <c:v>7439</c:v>
                </c:pt>
                <c:pt idx="6">
                  <c:v>7441</c:v>
                </c:pt>
                <c:pt idx="7">
                  <c:v>7444</c:v>
                </c:pt>
                <c:pt idx="8">
                  <c:v>7444</c:v>
                </c:pt>
                <c:pt idx="9">
                  <c:v>7447</c:v>
                </c:pt>
                <c:pt idx="10">
                  <c:v>7454</c:v>
                </c:pt>
                <c:pt idx="11">
                  <c:v>7454</c:v>
                </c:pt>
                <c:pt idx="12">
                  <c:v>7460</c:v>
                </c:pt>
                <c:pt idx="13">
                  <c:v>7464</c:v>
                </c:pt>
                <c:pt idx="14">
                  <c:v>7466</c:v>
                </c:pt>
                <c:pt idx="15">
                  <c:v>7467</c:v>
                </c:pt>
                <c:pt idx="16">
                  <c:v>7505</c:v>
                </c:pt>
                <c:pt idx="17">
                  <c:v>7520</c:v>
                </c:pt>
                <c:pt idx="18">
                  <c:v>7526</c:v>
                </c:pt>
                <c:pt idx="19">
                  <c:v>7528</c:v>
                </c:pt>
                <c:pt idx="20">
                  <c:v>7533</c:v>
                </c:pt>
                <c:pt idx="21">
                  <c:v>7536</c:v>
                </c:pt>
                <c:pt idx="22">
                  <c:v>7539</c:v>
                </c:pt>
                <c:pt idx="23">
                  <c:v>7542</c:v>
                </c:pt>
                <c:pt idx="24">
                  <c:v>7543</c:v>
                </c:pt>
                <c:pt idx="25">
                  <c:v>7547</c:v>
                </c:pt>
                <c:pt idx="26">
                  <c:v>7551</c:v>
                </c:pt>
                <c:pt idx="27">
                  <c:v>7554</c:v>
                </c:pt>
                <c:pt idx="28">
                  <c:v>7555</c:v>
                </c:pt>
                <c:pt idx="29">
                  <c:v>7560</c:v>
                </c:pt>
                <c:pt idx="30">
                  <c:v>7561</c:v>
                </c:pt>
                <c:pt idx="31">
                  <c:v>7567</c:v>
                </c:pt>
                <c:pt idx="32">
                  <c:v>7574</c:v>
                </c:pt>
                <c:pt idx="33">
                  <c:v>7575</c:v>
                </c:pt>
                <c:pt idx="34">
                  <c:v>7580</c:v>
                </c:pt>
                <c:pt idx="35">
                  <c:v>7585</c:v>
                </c:pt>
                <c:pt idx="36">
                  <c:v>7585</c:v>
                </c:pt>
                <c:pt idx="37">
                  <c:v>7590</c:v>
                </c:pt>
                <c:pt idx="38">
                  <c:v>7594</c:v>
                </c:pt>
                <c:pt idx="39">
                  <c:v>7599</c:v>
                </c:pt>
                <c:pt idx="40">
                  <c:v>7603</c:v>
                </c:pt>
                <c:pt idx="41">
                  <c:v>7604</c:v>
                </c:pt>
                <c:pt idx="42">
                  <c:v>7605</c:v>
                </c:pt>
                <c:pt idx="43">
                  <c:v>7607</c:v>
                </c:pt>
                <c:pt idx="44">
                  <c:v>7609</c:v>
                </c:pt>
                <c:pt idx="45">
                  <c:v>7613</c:v>
                </c:pt>
                <c:pt idx="46">
                  <c:v>7613</c:v>
                </c:pt>
                <c:pt idx="47">
                  <c:v>7614</c:v>
                </c:pt>
                <c:pt idx="48">
                  <c:v>7622</c:v>
                </c:pt>
                <c:pt idx="49">
                  <c:v>7624</c:v>
                </c:pt>
                <c:pt idx="50">
                  <c:v>7628</c:v>
                </c:pt>
                <c:pt idx="51">
                  <c:v>7631</c:v>
                </c:pt>
                <c:pt idx="52">
                  <c:v>7634</c:v>
                </c:pt>
                <c:pt idx="53">
                  <c:v>7635</c:v>
                </c:pt>
                <c:pt idx="54">
                  <c:v>7641</c:v>
                </c:pt>
                <c:pt idx="55">
                  <c:v>7644</c:v>
                </c:pt>
                <c:pt idx="56">
                  <c:v>7654</c:v>
                </c:pt>
                <c:pt idx="57">
                  <c:v>7656</c:v>
                </c:pt>
                <c:pt idx="58">
                  <c:v>7660</c:v>
                </c:pt>
                <c:pt idx="59">
                  <c:v>7661</c:v>
                </c:pt>
                <c:pt idx="60">
                  <c:v>7666</c:v>
                </c:pt>
                <c:pt idx="61">
                  <c:v>7668</c:v>
                </c:pt>
                <c:pt idx="62">
                  <c:v>7670</c:v>
                </c:pt>
                <c:pt idx="63">
                  <c:v>7672</c:v>
                </c:pt>
                <c:pt idx="64">
                  <c:v>7673</c:v>
                </c:pt>
                <c:pt idx="65">
                  <c:v>7673</c:v>
                </c:pt>
                <c:pt idx="66">
                  <c:v>7675</c:v>
                </c:pt>
                <c:pt idx="67">
                  <c:v>7676</c:v>
                </c:pt>
                <c:pt idx="68">
                  <c:v>7682</c:v>
                </c:pt>
                <c:pt idx="69">
                  <c:v>7688</c:v>
                </c:pt>
                <c:pt idx="70">
                  <c:v>7692</c:v>
                </c:pt>
                <c:pt idx="71">
                  <c:v>7689</c:v>
                </c:pt>
                <c:pt idx="72">
                  <c:v>7694</c:v>
                </c:pt>
                <c:pt idx="73">
                  <c:v>7698</c:v>
                </c:pt>
                <c:pt idx="74">
                  <c:v>7705</c:v>
                </c:pt>
                <c:pt idx="75">
                  <c:v>7706</c:v>
                </c:pt>
                <c:pt idx="76">
                  <c:v>7711</c:v>
                </c:pt>
                <c:pt idx="77">
                  <c:v>7713</c:v>
                </c:pt>
                <c:pt idx="78">
                  <c:v>7714</c:v>
                </c:pt>
                <c:pt idx="79">
                  <c:v>7716</c:v>
                </c:pt>
                <c:pt idx="80">
                  <c:v>7716</c:v>
                </c:pt>
                <c:pt idx="81">
                  <c:v>7718</c:v>
                </c:pt>
                <c:pt idx="82">
                  <c:v>7721</c:v>
                </c:pt>
                <c:pt idx="83">
                  <c:v>7722</c:v>
                </c:pt>
                <c:pt idx="84">
                  <c:v>7724</c:v>
                </c:pt>
                <c:pt idx="85">
                  <c:v>7726</c:v>
                </c:pt>
                <c:pt idx="86">
                  <c:v>7730</c:v>
                </c:pt>
                <c:pt idx="87">
                  <c:v>7732</c:v>
                </c:pt>
                <c:pt idx="88">
                  <c:v>7734</c:v>
                </c:pt>
                <c:pt idx="89">
                  <c:v>7736</c:v>
                </c:pt>
                <c:pt idx="90">
                  <c:v>7738</c:v>
                </c:pt>
                <c:pt idx="91">
                  <c:v>7739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981-4554-BE6B-12120249820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Hikvision Turkey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Sheet1!$I$2:$I$93</c:f>
              <c:numCache>
                <c:formatCode>General</c:formatCode>
                <c:ptCount val="92"/>
                <c:pt idx="0">
                  <c:v>1861</c:v>
                </c:pt>
                <c:pt idx="1">
                  <c:v>1863</c:v>
                </c:pt>
                <c:pt idx="2">
                  <c:v>1864</c:v>
                </c:pt>
                <c:pt idx="3">
                  <c:v>1865</c:v>
                </c:pt>
                <c:pt idx="4">
                  <c:v>1868</c:v>
                </c:pt>
                <c:pt idx="5">
                  <c:v>1868</c:v>
                </c:pt>
                <c:pt idx="6">
                  <c:v>1868</c:v>
                </c:pt>
                <c:pt idx="7">
                  <c:v>1868</c:v>
                </c:pt>
                <c:pt idx="8">
                  <c:v>1871</c:v>
                </c:pt>
                <c:pt idx="9">
                  <c:v>1871</c:v>
                </c:pt>
                <c:pt idx="10">
                  <c:v>1874</c:v>
                </c:pt>
                <c:pt idx="11">
                  <c:v>1877</c:v>
                </c:pt>
                <c:pt idx="12">
                  <c:v>1878</c:v>
                </c:pt>
                <c:pt idx="13">
                  <c:v>1878</c:v>
                </c:pt>
                <c:pt idx="14">
                  <c:v>1880</c:v>
                </c:pt>
                <c:pt idx="15">
                  <c:v>1879</c:v>
                </c:pt>
                <c:pt idx="16">
                  <c:v>1943</c:v>
                </c:pt>
                <c:pt idx="17">
                  <c:v>1963</c:v>
                </c:pt>
                <c:pt idx="18">
                  <c:v>1967</c:v>
                </c:pt>
                <c:pt idx="19">
                  <c:v>1966</c:v>
                </c:pt>
                <c:pt idx="20">
                  <c:v>1967</c:v>
                </c:pt>
                <c:pt idx="21">
                  <c:v>1968</c:v>
                </c:pt>
                <c:pt idx="22">
                  <c:v>1968</c:v>
                </c:pt>
                <c:pt idx="23">
                  <c:v>1968</c:v>
                </c:pt>
                <c:pt idx="24">
                  <c:v>1967</c:v>
                </c:pt>
                <c:pt idx="25">
                  <c:v>1971</c:v>
                </c:pt>
                <c:pt idx="26">
                  <c:v>1972</c:v>
                </c:pt>
                <c:pt idx="27">
                  <c:v>1972</c:v>
                </c:pt>
                <c:pt idx="28">
                  <c:v>1972</c:v>
                </c:pt>
                <c:pt idx="29">
                  <c:v>1972</c:v>
                </c:pt>
                <c:pt idx="30">
                  <c:v>1971</c:v>
                </c:pt>
                <c:pt idx="31">
                  <c:v>1973</c:v>
                </c:pt>
                <c:pt idx="32">
                  <c:v>1974</c:v>
                </c:pt>
                <c:pt idx="33">
                  <c:v>1974</c:v>
                </c:pt>
                <c:pt idx="34">
                  <c:v>1975</c:v>
                </c:pt>
                <c:pt idx="35">
                  <c:v>1975</c:v>
                </c:pt>
                <c:pt idx="36">
                  <c:v>1975</c:v>
                </c:pt>
                <c:pt idx="37">
                  <c:v>1976</c:v>
                </c:pt>
                <c:pt idx="38">
                  <c:v>1978</c:v>
                </c:pt>
                <c:pt idx="39">
                  <c:v>1980</c:v>
                </c:pt>
                <c:pt idx="40">
                  <c:v>1984</c:v>
                </c:pt>
                <c:pt idx="41">
                  <c:v>1990</c:v>
                </c:pt>
                <c:pt idx="42">
                  <c:v>1992</c:v>
                </c:pt>
                <c:pt idx="43">
                  <c:v>1994</c:v>
                </c:pt>
                <c:pt idx="44">
                  <c:v>1994</c:v>
                </c:pt>
                <c:pt idx="45">
                  <c:v>2009</c:v>
                </c:pt>
                <c:pt idx="46">
                  <c:v>2029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2042</c:v>
                </c:pt>
                <c:pt idx="52">
                  <c:v>2042</c:v>
                </c:pt>
                <c:pt idx="53">
                  <c:v>2044</c:v>
                </c:pt>
                <c:pt idx="54">
                  <c:v>2045</c:v>
                </c:pt>
                <c:pt idx="55">
                  <c:v>2046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2052</c:v>
                </c:pt>
                <c:pt idx="60">
                  <c:v>2054</c:v>
                </c:pt>
                <c:pt idx="61">
                  <c:v>2057</c:v>
                </c:pt>
                <c:pt idx="62">
                  <c:v>2057</c:v>
                </c:pt>
                <c:pt idx="63">
                  <c:v>2057</c:v>
                </c:pt>
                <c:pt idx="64">
                  <c:v>2057</c:v>
                </c:pt>
                <c:pt idx="65">
                  <c:v>2058</c:v>
                </c:pt>
                <c:pt idx="66">
                  <c:v>2060</c:v>
                </c:pt>
                <c:pt idx="67">
                  <c:v>2059</c:v>
                </c:pt>
                <c:pt idx="68">
                  <c:v>2060</c:v>
                </c:pt>
                <c:pt idx="69">
                  <c:v>2060</c:v>
                </c:pt>
                <c:pt idx="70">
                  <c:v>2060</c:v>
                </c:pt>
                <c:pt idx="71">
                  <c:v>2059</c:v>
                </c:pt>
                <c:pt idx="72">
                  <c:v>2059</c:v>
                </c:pt>
                <c:pt idx="73">
                  <c:v>2063</c:v>
                </c:pt>
                <c:pt idx="74">
                  <c:v>2065</c:v>
                </c:pt>
                <c:pt idx="75">
                  <c:v>2064</c:v>
                </c:pt>
                <c:pt idx="76">
                  <c:v>2065</c:v>
                </c:pt>
                <c:pt idx="77">
                  <c:v>2069</c:v>
                </c:pt>
                <c:pt idx="78">
                  <c:v>2069</c:v>
                </c:pt>
                <c:pt idx="79">
                  <c:v>2069</c:v>
                </c:pt>
                <c:pt idx="80">
                  <c:v>2079</c:v>
                </c:pt>
                <c:pt idx="81">
                  <c:v>2082</c:v>
                </c:pt>
                <c:pt idx="82">
                  <c:v>2082</c:v>
                </c:pt>
                <c:pt idx="83">
                  <c:v>2084</c:v>
                </c:pt>
                <c:pt idx="84">
                  <c:v>2085</c:v>
                </c:pt>
                <c:pt idx="85">
                  <c:v>2085</c:v>
                </c:pt>
                <c:pt idx="86">
                  <c:v>2087</c:v>
                </c:pt>
                <c:pt idx="87">
                  <c:v>2086</c:v>
                </c:pt>
                <c:pt idx="88">
                  <c:v>2088</c:v>
                </c:pt>
                <c:pt idx="89">
                  <c:v>2089</c:v>
                </c:pt>
                <c:pt idx="90">
                  <c:v>2090</c:v>
                </c:pt>
                <c:pt idx="91">
                  <c:v>2090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981-4554-BE6B-12120249820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Hikvision Asia Pacific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Sheet1!$J$2:$J$93</c:f>
              <c:numCache>
                <c:formatCode>General</c:formatCode>
                <c:ptCount val="92"/>
                <c:pt idx="0">
                  <c:v>3838</c:v>
                </c:pt>
                <c:pt idx="1">
                  <c:v>3839</c:v>
                </c:pt>
                <c:pt idx="2">
                  <c:v>3840</c:v>
                </c:pt>
                <c:pt idx="3">
                  <c:v>3843</c:v>
                </c:pt>
                <c:pt idx="4">
                  <c:v>3842</c:v>
                </c:pt>
                <c:pt idx="5">
                  <c:v>3842</c:v>
                </c:pt>
                <c:pt idx="6">
                  <c:v>3843</c:v>
                </c:pt>
                <c:pt idx="7">
                  <c:v>3843</c:v>
                </c:pt>
                <c:pt idx="8">
                  <c:v>3843</c:v>
                </c:pt>
                <c:pt idx="9">
                  <c:v>3843</c:v>
                </c:pt>
                <c:pt idx="10">
                  <c:v>3848</c:v>
                </c:pt>
                <c:pt idx="11">
                  <c:v>3851</c:v>
                </c:pt>
                <c:pt idx="12">
                  <c:v>3853</c:v>
                </c:pt>
                <c:pt idx="13">
                  <c:v>3853</c:v>
                </c:pt>
                <c:pt idx="14">
                  <c:v>3857</c:v>
                </c:pt>
                <c:pt idx="15">
                  <c:v>3876</c:v>
                </c:pt>
                <c:pt idx="16">
                  <c:v>3887</c:v>
                </c:pt>
                <c:pt idx="17">
                  <c:v>3896</c:v>
                </c:pt>
                <c:pt idx="18">
                  <c:v>3898</c:v>
                </c:pt>
                <c:pt idx="19">
                  <c:v>3901</c:v>
                </c:pt>
                <c:pt idx="20">
                  <c:v>3903</c:v>
                </c:pt>
                <c:pt idx="21">
                  <c:v>3907</c:v>
                </c:pt>
                <c:pt idx="22">
                  <c:v>3916</c:v>
                </c:pt>
                <c:pt idx="23">
                  <c:v>3931</c:v>
                </c:pt>
                <c:pt idx="24">
                  <c:v>3944</c:v>
                </c:pt>
                <c:pt idx="25">
                  <c:v>3950</c:v>
                </c:pt>
                <c:pt idx="26">
                  <c:v>3965</c:v>
                </c:pt>
                <c:pt idx="27">
                  <c:v>3968</c:v>
                </c:pt>
                <c:pt idx="28">
                  <c:v>3974</c:v>
                </c:pt>
                <c:pt idx="29">
                  <c:v>3977</c:v>
                </c:pt>
                <c:pt idx="30">
                  <c:v>3983</c:v>
                </c:pt>
                <c:pt idx="31">
                  <c:v>3993</c:v>
                </c:pt>
                <c:pt idx="32">
                  <c:v>4000</c:v>
                </c:pt>
                <c:pt idx="33">
                  <c:v>4002</c:v>
                </c:pt>
                <c:pt idx="34">
                  <c:v>4002</c:v>
                </c:pt>
                <c:pt idx="35">
                  <c:v>4050</c:v>
                </c:pt>
                <c:pt idx="36">
                  <c:v>4063</c:v>
                </c:pt>
                <c:pt idx="37">
                  <c:v>4068</c:v>
                </c:pt>
                <c:pt idx="38">
                  <c:v>4072</c:v>
                </c:pt>
                <c:pt idx="39">
                  <c:v>4082</c:v>
                </c:pt>
                <c:pt idx="40">
                  <c:v>4084</c:v>
                </c:pt>
                <c:pt idx="41">
                  <c:v>4085</c:v>
                </c:pt>
                <c:pt idx="42">
                  <c:v>4093</c:v>
                </c:pt>
                <c:pt idx="43">
                  <c:v>4103</c:v>
                </c:pt>
                <c:pt idx="44">
                  <c:v>4104</c:v>
                </c:pt>
                <c:pt idx="45">
                  <c:v>4114</c:v>
                </c:pt>
                <c:pt idx="46">
                  <c:v>4120</c:v>
                </c:pt>
                <c:pt idx="47">
                  <c:v>4124</c:v>
                </c:pt>
                <c:pt idx="48">
                  <c:v>4131</c:v>
                </c:pt>
                <c:pt idx="49">
                  <c:v>4139</c:v>
                </c:pt>
                <c:pt idx="50">
                  <c:v>4146</c:v>
                </c:pt>
                <c:pt idx="51">
                  <c:v>4151</c:v>
                </c:pt>
                <c:pt idx="52">
                  <c:v>4157</c:v>
                </c:pt>
                <c:pt idx="53">
                  <c:v>4161</c:v>
                </c:pt>
                <c:pt idx="54">
                  <c:v>4162</c:v>
                </c:pt>
                <c:pt idx="55">
                  <c:v>4164</c:v>
                </c:pt>
                <c:pt idx="56">
                  <c:v>4168</c:v>
                </c:pt>
                <c:pt idx="57">
                  <c:v>4174</c:v>
                </c:pt>
                <c:pt idx="58">
                  <c:v>4223</c:v>
                </c:pt>
                <c:pt idx="59">
                  <c:v>4240</c:v>
                </c:pt>
                <c:pt idx="60">
                  <c:v>4245</c:v>
                </c:pt>
                <c:pt idx="61">
                  <c:v>4249</c:v>
                </c:pt>
                <c:pt idx="62">
                  <c:v>4252</c:v>
                </c:pt>
                <c:pt idx="63">
                  <c:v>4257</c:v>
                </c:pt>
                <c:pt idx="64">
                  <c:v>4265</c:v>
                </c:pt>
                <c:pt idx="65">
                  <c:v>4271</c:v>
                </c:pt>
                <c:pt idx="66">
                  <c:v>4278</c:v>
                </c:pt>
                <c:pt idx="67">
                  <c:v>4279</c:v>
                </c:pt>
                <c:pt idx="68">
                  <c:v>4280</c:v>
                </c:pt>
                <c:pt idx="69">
                  <c:v>4280</c:v>
                </c:pt>
                <c:pt idx="70">
                  <c:v>4282</c:v>
                </c:pt>
                <c:pt idx="71">
                  <c:v>4286</c:v>
                </c:pt>
                <c:pt idx="72">
                  <c:v>4294</c:v>
                </c:pt>
                <c:pt idx="73">
                  <c:v>4303</c:v>
                </c:pt>
                <c:pt idx="74">
                  <c:v>4307</c:v>
                </c:pt>
                <c:pt idx="75">
                  <c:v>4308</c:v>
                </c:pt>
                <c:pt idx="76">
                  <c:v>4308</c:v>
                </c:pt>
                <c:pt idx="77">
                  <c:v>4319</c:v>
                </c:pt>
                <c:pt idx="78">
                  <c:v>4326</c:v>
                </c:pt>
                <c:pt idx="79">
                  <c:v>4353</c:v>
                </c:pt>
                <c:pt idx="80">
                  <c:v>4380</c:v>
                </c:pt>
                <c:pt idx="81">
                  <c:v>4425</c:v>
                </c:pt>
                <c:pt idx="82">
                  <c:v>4430</c:v>
                </c:pt>
                <c:pt idx="83">
                  <c:v>4435</c:v>
                </c:pt>
                <c:pt idx="84">
                  <c:v>4454</c:v>
                </c:pt>
                <c:pt idx="85">
                  <c:v>4461</c:v>
                </c:pt>
                <c:pt idx="86">
                  <c:v>4474</c:v>
                </c:pt>
                <c:pt idx="87">
                  <c:v>4484</c:v>
                </c:pt>
                <c:pt idx="88">
                  <c:v>4720</c:v>
                </c:pt>
                <c:pt idx="89">
                  <c:v>5244</c:v>
                </c:pt>
                <c:pt idx="90">
                  <c:v>5813</c:v>
                </c:pt>
                <c:pt idx="91">
                  <c:v>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981-4554-BE6B-12120249820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Hikvision UK &amp; Ireland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Sheet1!$K$2:$K$93</c:f>
              <c:numCache>
                <c:formatCode>General</c:formatCode>
                <c:ptCount val="92"/>
                <c:pt idx="0">
                  <c:v>4437</c:v>
                </c:pt>
                <c:pt idx="1">
                  <c:v>4440</c:v>
                </c:pt>
                <c:pt idx="2">
                  <c:v>4440</c:v>
                </c:pt>
                <c:pt idx="3">
                  <c:v>4440</c:v>
                </c:pt>
                <c:pt idx="4">
                  <c:v>4446</c:v>
                </c:pt>
                <c:pt idx="5">
                  <c:v>4449</c:v>
                </c:pt>
                <c:pt idx="6">
                  <c:v>4450</c:v>
                </c:pt>
                <c:pt idx="7">
                  <c:v>4451</c:v>
                </c:pt>
                <c:pt idx="8">
                  <c:v>4452</c:v>
                </c:pt>
                <c:pt idx="9">
                  <c:v>4462</c:v>
                </c:pt>
                <c:pt idx="10">
                  <c:v>4471</c:v>
                </c:pt>
                <c:pt idx="11">
                  <c:v>4477</c:v>
                </c:pt>
                <c:pt idx="12">
                  <c:v>4487</c:v>
                </c:pt>
                <c:pt idx="13">
                  <c:v>4490</c:v>
                </c:pt>
                <c:pt idx="14">
                  <c:v>4493</c:v>
                </c:pt>
                <c:pt idx="15">
                  <c:v>4494</c:v>
                </c:pt>
                <c:pt idx="16">
                  <c:v>4498</c:v>
                </c:pt>
                <c:pt idx="17">
                  <c:v>4505</c:v>
                </c:pt>
                <c:pt idx="18">
                  <c:v>4510</c:v>
                </c:pt>
                <c:pt idx="19">
                  <c:v>4515</c:v>
                </c:pt>
                <c:pt idx="20">
                  <c:v>4517</c:v>
                </c:pt>
                <c:pt idx="21">
                  <c:v>4522</c:v>
                </c:pt>
                <c:pt idx="22">
                  <c:v>4525</c:v>
                </c:pt>
                <c:pt idx="23">
                  <c:v>4528</c:v>
                </c:pt>
                <c:pt idx="24">
                  <c:v>4531</c:v>
                </c:pt>
                <c:pt idx="25">
                  <c:v>4538</c:v>
                </c:pt>
                <c:pt idx="26">
                  <c:v>4545</c:v>
                </c:pt>
                <c:pt idx="27">
                  <c:v>4548</c:v>
                </c:pt>
                <c:pt idx="28">
                  <c:v>4554</c:v>
                </c:pt>
                <c:pt idx="29">
                  <c:v>4558</c:v>
                </c:pt>
                <c:pt idx="30">
                  <c:v>4563</c:v>
                </c:pt>
                <c:pt idx="31">
                  <c:v>4569</c:v>
                </c:pt>
                <c:pt idx="32">
                  <c:v>4575</c:v>
                </c:pt>
                <c:pt idx="33">
                  <c:v>4580</c:v>
                </c:pt>
                <c:pt idx="34">
                  <c:v>4586</c:v>
                </c:pt>
                <c:pt idx="35">
                  <c:v>4590</c:v>
                </c:pt>
                <c:pt idx="36">
                  <c:v>4593</c:v>
                </c:pt>
                <c:pt idx="37">
                  <c:v>4601</c:v>
                </c:pt>
                <c:pt idx="38">
                  <c:v>4604</c:v>
                </c:pt>
                <c:pt idx="39">
                  <c:v>4612</c:v>
                </c:pt>
                <c:pt idx="40">
                  <c:v>4616</c:v>
                </c:pt>
                <c:pt idx="41">
                  <c:v>4618</c:v>
                </c:pt>
                <c:pt idx="42">
                  <c:v>4620</c:v>
                </c:pt>
                <c:pt idx="43">
                  <c:v>4626</c:v>
                </c:pt>
                <c:pt idx="44">
                  <c:v>4628</c:v>
                </c:pt>
                <c:pt idx="45">
                  <c:v>4635</c:v>
                </c:pt>
                <c:pt idx="46">
                  <c:v>4636</c:v>
                </c:pt>
                <c:pt idx="47">
                  <c:v>4639</c:v>
                </c:pt>
                <c:pt idx="48">
                  <c:v>4643</c:v>
                </c:pt>
                <c:pt idx="49">
                  <c:v>4647</c:v>
                </c:pt>
                <c:pt idx="50">
                  <c:v>4653</c:v>
                </c:pt>
                <c:pt idx="51">
                  <c:v>4660</c:v>
                </c:pt>
                <c:pt idx="52">
                  <c:v>4668</c:v>
                </c:pt>
                <c:pt idx="53">
                  <c:v>4670</c:v>
                </c:pt>
                <c:pt idx="54">
                  <c:v>4676</c:v>
                </c:pt>
                <c:pt idx="55">
                  <c:v>4680</c:v>
                </c:pt>
                <c:pt idx="56">
                  <c:v>4679</c:v>
                </c:pt>
                <c:pt idx="57">
                  <c:v>4683</c:v>
                </c:pt>
                <c:pt idx="58">
                  <c:v>4688</c:v>
                </c:pt>
                <c:pt idx="59">
                  <c:v>4695</c:v>
                </c:pt>
                <c:pt idx="60">
                  <c:v>4700</c:v>
                </c:pt>
                <c:pt idx="61">
                  <c:v>4705</c:v>
                </c:pt>
                <c:pt idx="62">
                  <c:v>4707</c:v>
                </c:pt>
                <c:pt idx="63">
                  <c:v>4713</c:v>
                </c:pt>
                <c:pt idx="64">
                  <c:v>4720</c:v>
                </c:pt>
                <c:pt idx="65">
                  <c:v>4725</c:v>
                </c:pt>
                <c:pt idx="66">
                  <c:v>4726</c:v>
                </c:pt>
                <c:pt idx="67">
                  <c:v>4732</c:v>
                </c:pt>
                <c:pt idx="68">
                  <c:v>4742</c:v>
                </c:pt>
                <c:pt idx="69">
                  <c:v>4750</c:v>
                </c:pt>
                <c:pt idx="70">
                  <c:v>4756</c:v>
                </c:pt>
                <c:pt idx="71">
                  <c:v>4759</c:v>
                </c:pt>
                <c:pt idx="72">
                  <c:v>4763</c:v>
                </c:pt>
                <c:pt idx="73">
                  <c:v>4766</c:v>
                </c:pt>
                <c:pt idx="74">
                  <c:v>4772</c:v>
                </c:pt>
                <c:pt idx="75">
                  <c:v>4778</c:v>
                </c:pt>
                <c:pt idx="76">
                  <c:v>4787</c:v>
                </c:pt>
                <c:pt idx="77">
                  <c:v>4791</c:v>
                </c:pt>
                <c:pt idx="78">
                  <c:v>4793</c:v>
                </c:pt>
                <c:pt idx="79">
                  <c:v>4794</c:v>
                </c:pt>
                <c:pt idx="80">
                  <c:v>4799</c:v>
                </c:pt>
                <c:pt idx="81">
                  <c:v>4806</c:v>
                </c:pt>
                <c:pt idx="82">
                  <c:v>4808</c:v>
                </c:pt>
                <c:pt idx="83">
                  <c:v>4810</c:v>
                </c:pt>
                <c:pt idx="84">
                  <c:v>4813</c:v>
                </c:pt>
                <c:pt idx="85">
                  <c:v>4814</c:v>
                </c:pt>
                <c:pt idx="86">
                  <c:v>4816</c:v>
                </c:pt>
                <c:pt idx="87">
                  <c:v>4819</c:v>
                </c:pt>
                <c:pt idx="88">
                  <c:v>4825</c:v>
                </c:pt>
                <c:pt idx="89">
                  <c:v>4832</c:v>
                </c:pt>
                <c:pt idx="90">
                  <c:v>4836</c:v>
                </c:pt>
                <c:pt idx="91">
                  <c:v>4839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981-4554-BE6B-12120249820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Hikvision Africa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Sheet1!$L$2:$L$93</c:f>
              <c:numCache>
                <c:formatCode>General</c:formatCode>
                <c:ptCount val="92"/>
                <c:pt idx="0">
                  <c:v>1845</c:v>
                </c:pt>
                <c:pt idx="1">
                  <c:v>1848</c:v>
                </c:pt>
                <c:pt idx="2">
                  <c:v>1851</c:v>
                </c:pt>
                <c:pt idx="3">
                  <c:v>1852</c:v>
                </c:pt>
                <c:pt idx="4">
                  <c:v>1855</c:v>
                </c:pt>
                <c:pt idx="5">
                  <c:v>1857</c:v>
                </c:pt>
                <c:pt idx="6">
                  <c:v>1855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1863</c:v>
                </c:pt>
                <c:pt idx="13">
                  <c:v>1866</c:v>
                </c:pt>
                <c:pt idx="14">
                  <c:v>1868</c:v>
                </c:pt>
                <c:pt idx="15">
                  <c:v>1871</c:v>
                </c:pt>
                <c:pt idx="16">
                  <c:v>1871</c:v>
                </c:pt>
                <c:pt idx="17">
                  <c:v>1878</c:v>
                </c:pt>
                <c:pt idx="18">
                  <c:v>1886</c:v>
                </c:pt>
                <c:pt idx="19">
                  <c:v>1891</c:v>
                </c:pt>
                <c:pt idx="20">
                  <c:v>1893</c:v>
                </c:pt>
                <c:pt idx="21">
                  <c:v>1895</c:v>
                </c:pt>
                <c:pt idx="22">
                  <c:v>1895</c:v>
                </c:pt>
                <c:pt idx="23">
                  <c:v>1897</c:v>
                </c:pt>
                <c:pt idx="24">
                  <c:v>1900</c:v>
                </c:pt>
                <c:pt idx="25">
                  <c:v>1901</c:v>
                </c:pt>
                <c:pt idx="26">
                  <c:v>1903</c:v>
                </c:pt>
                <c:pt idx="27">
                  <c:v>1905</c:v>
                </c:pt>
                <c:pt idx="28">
                  <c:v>1905</c:v>
                </c:pt>
                <c:pt idx="29">
                  <c:v>1906</c:v>
                </c:pt>
                <c:pt idx="30">
                  <c:v>1908</c:v>
                </c:pt>
                <c:pt idx="31">
                  <c:v>1913</c:v>
                </c:pt>
                <c:pt idx="32">
                  <c:v>1918</c:v>
                </c:pt>
                <c:pt idx="33">
                  <c:v>1923</c:v>
                </c:pt>
                <c:pt idx="34">
                  <c:v>1924</c:v>
                </c:pt>
                <c:pt idx="35">
                  <c:v>1926</c:v>
                </c:pt>
                <c:pt idx="36">
                  <c:v>1930</c:v>
                </c:pt>
                <c:pt idx="37">
                  <c:v>1933</c:v>
                </c:pt>
                <c:pt idx="38">
                  <c:v>1935</c:v>
                </c:pt>
                <c:pt idx="39">
                  <c:v>1940</c:v>
                </c:pt>
                <c:pt idx="40">
                  <c:v>1944</c:v>
                </c:pt>
                <c:pt idx="41">
                  <c:v>1944</c:v>
                </c:pt>
                <c:pt idx="42">
                  <c:v>1945</c:v>
                </c:pt>
                <c:pt idx="43">
                  <c:v>1954</c:v>
                </c:pt>
                <c:pt idx="44">
                  <c:v>1968</c:v>
                </c:pt>
                <c:pt idx="45">
                  <c:v>2019</c:v>
                </c:pt>
                <c:pt idx="46">
                  <c:v>2030</c:v>
                </c:pt>
                <c:pt idx="47">
                  <c:v>2038</c:v>
                </c:pt>
                <c:pt idx="48">
                  <c:v>2066</c:v>
                </c:pt>
                <c:pt idx="49">
                  <c:v>2088</c:v>
                </c:pt>
                <c:pt idx="50">
                  <c:v>2101</c:v>
                </c:pt>
                <c:pt idx="51">
                  <c:v>2115</c:v>
                </c:pt>
                <c:pt idx="52">
                  <c:v>2158</c:v>
                </c:pt>
                <c:pt idx="53">
                  <c:v>2172</c:v>
                </c:pt>
                <c:pt idx="54">
                  <c:v>2217</c:v>
                </c:pt>
                <c:pt idx="55">
                  <c:v>2226</c:v>
                </c:pt>
                <c:pt idx="56">
                  <c:v>2297</c:v>
                </c:pt>
                <c:pt idx="57">
                  <c:v>2327</c:v>
                </c:pt>
                <c:pt idx="58">
                  <c:v>2341</c:v>
                </c:pt>
                <c:pt idx="59">
                  <c:v>2351</c:v>
                </c:pt>
                <c:pt idx="60">
                  <c:v>2357</c:v>
                </c:pt>
                <c:pt idx="61">
                  <c:v>2359</c:v>
                </c:pt>
                <c:pt idx="62">
                  <c:v>2367</c:v>
                </c:pt>
                <c:pt idx="63">
                  <c:v>2370</c:v>
                </c:pt>
                <c:pt idx="64">
                  <c:v>2374</c:v>
                </c:pt>
                <c:pt idx="65">
                  <c:v>2379</c:v>
                </c:pt>
                <c:pt idx="66">
                  <c:v>2384</c:v>
                </c:pt>
                <c:pt idx="67">
                  <c:v>2386</c:v>
                </c:pt>
                <c:pt idx="68">
                  <c:v>2394</c:v>
                </c:pt>
                <c:pt idx="69">
                  <c:v>2413</c:v>
                </c:pt>
                <c:pt idx="70">
                  <c:v>2427</c:v>
                </c:pt>
                <c:pt idx="71">
                  <c:v>2465</c:v>
                </c:pt>
                <c:pt idx="72">
                  <c:v>2495</c:v>
                </c:pt>
                <c:pt idx="73">
                  <c:v>2499</c:v>
                </c:pt>
                <c:pt idx="74">
                  <c:v>2502</c:v>
                </c:pt>
                <c:pt idx="75">
                  <c:v>2508</c:v>
                </c:pt>
                <c:pt idx="76">
                  <c:v>2509</c:v>
                </c:pt>
                <c:pt idx="77">
                  <c:v>2510</c:v>
                </c:pt>
                <c:pt idx="78">
                  <c:v>2509</c:v>
                </c:pt>
                <c:pt idx="79">
                  <c:v>2510</c:v>
                </c:pt>
                <c:pt idx="80">
                  <c:v>2512</c:v>
                </c:pt>
                <c:pt idx="81">
                  <c:v>2516</c:v>
                </c:pt>
                <c:pt idx="82">
                  <c:v>2519</c:v>
                </c:pt>
                <c:pt idx="83">
                  <c:v>2525</c:v>
                </c:pt>
                <c:pt idx="84">
                  <c:v>2528</c:v>
                </c:pt>
                <c:pt idx="85">
                  <c:v>2528</c:v>
                </c:pt>
                <c:pt idx="86">
                  <c:v>2527</c:v>
                </c:pt>
                <c:pt idx="87">
                  <c:v>2530</c:v>
                </c:pt>
                <c:pt idx="88">
                  <c:v>2531</c:v>
                </c:pt>
                <c:pt idx="89">
                  <c:v>2531</c:v>
                </c:pt>
                <c:pt idx="90">
                  <c:v>2541</c:v>
                </c:pt>
                <c:pt idx="91">
                  <c:v>2544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981-4554-BE6B-12120249820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Hikvision Canada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Sheet1!$M$2:$M$93</c:f>
              <c:numCache>
                <c:formatCode>General</c:formatCode>
                <c:ptCount val="92"/>
                <c:pt idx="0">
                  <c:v>483</c:v>
                </c:pt>
                <c:pt idx="1">
                  <c:v>483</c:v>
                </c:pt>
                <c:pt idx="2">
                  <c:v>484</c:v>
                </c:pt>
                <c:pt idx="3">
                  <c:v>484</c:v>
                </c:pt>
                <c:pt idx="4">
                  <c:v>486</c:v>
                </c:pt>
                <c:pt idx="5">
                  <c:v>487</c:v>
                </c:pt>
                <c:pt idx="6">
                  <c:v>487</c:v>
                </c:pt>
                <c:pt idx="7">
                  <c:v>487</c:v>
                </c:pt>
                <c:pt idx="8">
                  <c:v>487</c:v>
                </c:pt>
                <c:pt idx="9">
                  <c:v>489</c:v>
                </c:pt>
                <c:pt idx="10">
                  <c:v>494</c:v>
                </c:pt>
                <c:pt idx="11">
                  <c:v>495</c:v>
                </c:pt>
                <c:pt idx="12">
                  <c:v>495</c:v>
                </c:pt>
                <c:pt idx="13">
                  <c:v>497</c:v>
                </c:pt>
                <c:pt idx="14">
                  <c:v>497</c:v>
                </c:pt>
                <c:pt idx="15">
                  <c:v>497</c:v>
                </c:pt>
                <c:pt idx="16">
                  <c:v>497</c:v>
                </c:pt>
                <c:pt idx="17">
                  <c:v>500</c:v>
                </c:pt>
                <c:pt idx="18">
                  <c:v>502</c:v>
                </c:pt>
                <c:pt idx="19">
                  <c:v>503</c:v>
                </c:pt>
                <c:pt idx="20">
                  <c:v>504</c:v>
                </c:pt>
                <c:pt idx="21">
                  <c:v>506</c:v>
                </c:pt>
                <c:pt idx="22">
                  <c:v>507</c:v>
                </c:pt>
                <c:pt idx="23">
                  <c:v>507</c:v>
                </c:pt>
                <c:pt idx="24">
                  <c:v>506</c:v>
                </c:pt>
                <c:pt idx="25">
                  <c:v>511</c:v>
                </c:pt>
                <c:pt idx="26">
                  <c:v>511</c:v>
                </c:pt>
                <c:pt idx="27">
                  <c:v>511</c:v>
                </c:pt>
                <c:pt idx="28">
                  <c:v>511</c:v>
                </c:pt>
                <c:pt idx="29">
                  <c:v>511</c:v>
                </c:pt>
                <c:pt idx="30">
                  <c:v>511</c:v>
                </c:pt>
                <c:pt idx="31">
                  <c:v>512</c:v>
                </c:pt>
                <c:pt idx="32">
                  <c:v>513</c:v>
                </c:pt>
                <c:pt idx="33">
                  <c:v>513</c:v>
                </c:pt>
                <c:pt idx="34">
                  <c:v>513</c:v>
                </c:pt>
                <c:pt idx="35">
                  <c:v>514</c:v>
                </c:pt>
                <c:pt idx="36">
                  <c:v>513</c:v>
                </c:pt>
                <c:pt idx="37">
                  <c:v>513</c:v>
                </c:pt>
                <c:pt idx="38">
                  <c:v>513</c:v>
                </c:pt>
                <c:pt idx="39">
                  <c:v>514</c:v>
                </c:pt>
                <c:pt idx="40">
                  <c:v>517</c:v>
                </c:pt>
                <c:pt idx="41">
                  <c:v>517</c:v>
                </c:pt>
                <c:pt idx="42">
                  <c:v>518</c:v>
                </c:pt>
                <c:pt idx="43">
                  <c:v>519</c:v>
                </c:pt>
                <c:pt idx="44">
                  <c:v>519</c:v>
                </c:pt>
                <c:pt idx="45">
                  <c:v>522</c:v>
                </c:pt>
                <c:pt idx="46">
                  <c:v>524</c:v>
                </c:pt>
                <c:pt idx="47">
                  <c:v>531</c:v>
                </c:pt>
                <c:pt idx="48">
                  <c:v>533</c:v>
                </c:pt>
                <c:pt idx="49">
                  <c:v>533</c:v>
                </c:pt>
                <c:pt idx="50">
                  <c:v>535</c:v>
                </c:pt>
                <c:pt idx="51">
                  <c:v>535</c:v>
                </c:pt>
                <c:pt idx="52">
                  <c:v>535</c:v>
                </c:pt>
                <c:pt idx="53">
                  <c:v>535</c:v>
                </c:pt>
                <c:pt idx="54">
                  <c:v>536</c:v>
                </c:pt>
                <c:pt idx="55">
                  <c:v>537</c:v>
                </c:pt>
                <c:pt idx="56">
                  <c:v>538</c:v>
                </c:pt>
                <c:pt idx="57">
                  <c:v>538</c:v>
                </c:pt>
                <c:pt idx="58">
                  <c:v>538</c:v>
                </c:pt>
                <c:pt idx="59">
                  <c:v>538</c:v>
                </c:pt>
                <c:pt idx="60">
                  <c:v>538</c:v>
                </c:pt>
                <c:pt idx="61">
                  <c:v>537</c:v>
                </c:pt>
                <c:pt idx="62">
                  <c:v>537</c:v>
                </c:pt>
                <c:pt idx="63">
                  <c:v>538</c:v>
                </c:pt>
                <c:pt idx="64">
                  <c:v>538</c:v>
                </c:pt>
                <c:pt idx="65">
                  <c:v>539</c:v>
                </c:pt>
                <c:pt idx="66">
                  <c:v>554</c:v>
                </c:pt>
                <c:pt idx="67">
                  <c:v>555</c:v>
                </c:pt>
                <c:pt idx="68">
                  <c:v>556</c:v>
                </c:pt>
                <c:pt idx="69">
                  <c:v>556</c:v>
                </c:pt>
                <c:pt idx="70">
                  <c:v>556</c:v>
                </c:pt>
                <c:pt idx="71">
                  <c:v>557</c:v>
                </c:pt>
                <c:pt idx="72">
                  <c:v>557</c:v>
                </c:pt>
                <c:pt idx="73">
                  <c:v>557</c:v>
                </c:pt>
                <c:pt idx="74">
                  <c:v>557</c:v>
                </c:pt>
                <c:pt idx="75">
                  <c:v>557</c:v>
                </c:pt>
                <c:pt idx="76">
                  <c:v>558</c:v>
                </c:pt>
                <c:pt idx="77">
                  <c:v>558</c:v>
                </c:pt>
                <c:pt idx="78">
                  <c:v>559</c:v>
                </c:pt>
                <c:pt idx="79">
                  <c:v>561</c:v>
                </c:pt>
                <c:pt idx="80">
                  <c:v>562</c:v>
                </c:pt>
                <c:pt idx="81">
                  <c:v>565</c:v>
                </c:pt>
                <c:pt idx="82">
                  <c:v>569</c:v>
                </c:pt>
                <c:pt idx="83">
                  <c:v>570</c:v>
                </c:pt>
                <c:pt idx="84">
                  <c:v>571</c:v>
                </c:pt>
                <c:pt idx="85">
                  <c:v>571</c:v>
                </c:pt>
                <c:pt idx="86">
                  <c:v>571</c:v>
                </c:pt>
                <c:pt idx="87">
                  <c:v>571</c:v>
                </c:pt>
                <c:pt idx="88">
                  <c:v>572</c:v>
                </c:pt>
                <c:pt idx="89">
                  <c:v>573</c:v>
                </c:pt>
                <c:pt idx="90">
                  <c:v>578</c:v>
                </c:pt>
                <c:pt idx="91">
                  <c:v>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981-4554-BE6B-12120249820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Hikvision CIS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Sheet1!$N$2:$N$93</c:f>
              <c:numCache>
                <c:formatCode>General</c:formatCode>
                <c:ptCount val="92"/>
                <c:pt idx="0">
                  <c:v>655</c:v>
                </c:pt>
                <c:pt idx="1">
                  <c:v>658</c:v>
                </c:pt>
                <c:pt idx="2">
                  <c:v>659</c:v>
                </c:pt>
                <c:pt idx="3">
                  <c:v>659</c:v>
                </c:pt>
                <c:pt idx="4">
                  <c:v>660</c:v>
                </c:pt>
                <c:pt idx="5">
                  <c:v>660</c:v>
                </c:pt>
                <c:pt idx="6">
                  <c:v>660</c:v>
                </c:pt>
                <c:pt idx="7">
                  <c:v>660</c:v>
                </c:pt>
                <c:pt idx="8">
                  <c:v>660</c:v>
                </c:pt>
                <c:pt idx="9">
                  <c:v>664</c:v>
                </c:pt>
                <c:pt idx="10">
                  <c:v>666</c:v>
                </c:pt>
                <c:pt idx="11">
                  <c:v>668</c:v>
                </c:pt>
                <c:pt idx="12">
                  <c:v>668</c:v>
                </c:pt>
                <c:pt idx="13">
                  <c:v>669</c:v>
                </c:pt>
                <c:pt idx="14">
                  <c:v>669</c:v>
                </c:pt>
                <c:pt idx="15">
                  <c:v>670</c:v>
                </c:pt>
                <c:pt idx="16">
                  <c:v>672</c:v>
                </c:pt>
                <c:pt idx="17">
                  <c:v>678</c:v>
                </c:pt>
                <c:pt idx="18">
                  <c:v>681</c:v>
                </c:pt>
                <c:pt idx="19">
                  <c:v>682</c:v>
                </c:pt>
                <c:pt idx="20">
                  <c:v>683</c:v>
                </c:pt>
                <c:pt idx="21">
                  <c:v>686</c:v>
                </c:pt>
                <c:pt idx="22">
                  <c:v>687</c:v>
                </c:pt>
                <c:pt idx="23">
                  <c:v>688</c:v>
                </c:pt>
                <c:pt idx="24">
                  <c:v>688</c:v>
                </c:pt>
                <c:pt idx="25">
                  <c:v>689</c:v>
                </c:pt>
                <c:pt idx="26">
                  <c:v>690</c:v>
                </c:pt>
                <c:pt idx="27">
                  <c:v>690</c:v>
                </c:pt>
                <c:pt idx="28">
                  <c:v>690</c:v>
                </c:pt>
                <c:pt idx="29">
                  <c:v>691</c:v>
                </c:pt>
                <c:pt idx="30">
                  <c:v>692</c:v>
                </c:pt>
                <c:pt idx="31">
                  <c:v>692</c:v>
                </c:pt>
                <c:pt idx="32">
                  <c:v>694</c:v>
                </c:pt>
                <c:pt idx="33">
                  <c:v>695</c:v>
                </c:pt>
                <c:pt idx="34">
                  <c:v>695</c:v>
                </c:pt>
                <c:pt idx="35">
                  <c:v>697</c:v>
                </c:pt>
                <c:pt idx="36">
                  <c:v>698</c:v>
                </c:pt>
                <c:pt idx="37">
                  <c:v>700</c:v>
                </c:pt>
                <c:pt idx="38">
                  <c:v>700</c:v>
                </c:pt>
                <c:pt idx="39">
                  <c:v>702</c:v>
                </c:pt>
                <c:pt idx="40">
                  <c:v>705</c:v>
                </c:pt>
                <c:pt idx="41">
                  <c:v>705</c:v>
                </c:pt>
                <c:pt idx="42">
                  <c:v>705</c:v>
                </c:pt>
                <c:pt idx="43">
                  <c:v>706</c:v>
                </c:pt>
                <c:pt idx="44">
                  <c:v>706</c:v>
                </c:pt>
                <c:pt idx="45">
                  <c:v>710</c:v>
                </c:pt>
                <c:pt idx="46">
                  <c:v>710</c:v>
                </c:pt>
                <c:pt idx="47">
                  <c:v>710</c:v>
                </c:pt>
                <c:pt idx="48">
                  <c:v>712</c:v>
                </c:pt>
                <c:pt idx="49">
                  <c:v>712</c:v>
                </c:pt>
                <c:pt idx="50">
                  <c:v>712</c:v>
                </c:pt>
                <c:pt idx="51">
                  <c:v>715</c:v>
                </c:pt>
                <c:pt idx="52">
                  <c:v>715</c:v>
                </c:pt>
                <c:pt idx="53">
                  <c:v>716</c:v>
                </c:pt>
                <c:pt idx="54">
                  <c:v>716</c:v>
                </c:pt>
                <c:pt idx="55">
                  <c:v>716</c:v>
                </c:pt>
                <c:pt idx="56">
                  <c:v>717</c:v>
                </c:pt>
                <c:pt idx="57">
                  <c:v>718</c:v>
                </c:pt>
                <c:pt idx="58">
                  <c:v>720</c:v>
                </c:pt>
                <c:pt idx="59">
                  <c:v>721</c:v>
                </c:pt>
                <c:pt idx="60">
                  <c:v>721</c:v>
                </c:pt>
                <c:pt idx="61">
                  <c:v>721</c:v>
                </c:pt>
                <c:pt idx="62">
                  <c:v>722</c:v>
                </c:pt>
                <c:pt idx="63">
                  <c:v>723</c:v>
                </c:pt>
                <c:pt idx="64">
                  <c:v>724</c:v>
                </c:pt>
                <c:pt idx="65">
                  <c:v>725</c:v>
                </c:pt>
                <c:pt idx="66">
                  <c:v>726</c:v>
                </c:pt>
                <c:pt idx="67">
                  <c:v>725</c:v>
                </c:pt>
                <c:pt idx="68">
                  <c:v>726</c:v>
                </c:pt>
                <c:pt idx="69">
                  <c:v>728</c:v>
                </c:pt>
                <c:pt idx="70">
                  <c:v>730</c:v>
                </c:pt>
                <c:pt idx="71">
                  <c:v>729</c:v>
                </c:pt>
                <c:pt idx="72">
                  <c:v>731</c:v>
                </c:pt>
                <c:pt idx="73">
                  <c:v>732</c:v>
                </c:pt>
                <c:pt idx="74">
                  <c:v>731</c:v>
                </c:pt>
                <c:pt idx="75">
                  <c:v>733</c:v>
                </c:pt>
                <c:pt idx="76">
                  <c:v>734</c:v>
                </c:pt>
                <c:pt idx="77">
                  <c:v>735</c:v>
                </c:pt>
                <c:pt idx="78">
                  <c:v>735</c:v>
                </c:pt>
                <c:pt idx="79">
                  <c:v>736</c:v>
                </c:pt>
                <c:pt idx="80">
                  <c:v>736</c:v>
                </c:pt>
                <c:pt idx="81">
                  <c:v>737</c:v>
                </c:pt>
                <c:pt idx="82">
                  <c:v>737</c:v>
                </c:pt>
                <c:pt idx="83">
                  <c:v>738</c:v>
                </c:pt>
                <c:pt idx="84">
                  <c:v>738</c:v>
                </c:pt>
                <c:pt idx="85">
                  <c:v>738</c:v>
                </c:pt>
                <c:pt idx="86">
                  <c:v>738</c:v>
                </c:pt>
                <c:pt idx="87">
                  <c:v>738</c:v>
                </c:pt>
                <c:pt idx="88">
                  <c:v>738</c:v>
                </c:pt>
                <c:pt idx="89">
                  <c:v>738</c:v>
                </c:pt>
                <c:pt idx="90">
                  <c:v>739</c:v>
                </c:pt>
                <c:pt idx="91">
                  <c:v>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981-4554-BE6B-12120249820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Hikvision France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Sheet1!$O$2:$O$93</c:f>
              <c:numCache>
                <c:formatCode>General</c:formatCode>
                <c:ptCount val="92"/>
                <c:pt idx="0">
                  <c:v>26044</c:v>
                </c:pt>
                <c:pt idx="1">
                  <c:v>26034</c:v>
                </c:pt>
                <c:pt idx="2">
                  <c:v>26024</c:v>
                </c:pt>
                <c:pt idx="3">
                  <c:v>26016</c:v>
                </c:pt>
                <c:pt idx="4">
                  <c:v>26010</c:v>
                </c:pt>
                <c:pt idx="5">
                  <c:v>25998</c:v>
                </c:pt>
                <c:pt idx="6">
                  <c:v>25996</c:v>
                </c:pt>
                <c:pt idx="7">
                  <c:v>25986</c:v>
                </c:pt>
                <c:pt idx="8">
                  <c:v>25982</c:v>
                </c:pt>
                <c:pt idx="9">
                  <c:v>25971</c:v>
                </c:pt>
                <c:pt idx="10">
                  <c:v>25965</c:v>
                </c:pt>
                <c:pt idx="11">
                  <c:v>25961</c:v>
                </c:pt>
                <c:pt idx="12">
                  <c:v>25956</c:v>
                </c:pt>
                <c:pt idx="13">
                  <c:v>25943</c:v>
                </c:pt>
                <c:pt idx="14">
                  <c:v>25941</c:v>
                </c:pt>
                <c:pt idx="15">
                  <c:v>25926</c:v>
                </c:pt>
                <c:pt idx="16">
                  <c:v>25920</c:v>
                </c:pt>
                <c:pt idx="17">
                  <c:v>25912</c:v>
                </c:pt>
                <c:pt idx="18">
                  <c:v>25907</c:v>
                </c:pt>
                <c:pt idx="19">
                  <c:v>25902</c:v>
                </c:pt>
                <c:pt idx="20">
                  <c:v>25892</c:v>
                </c:pt>
                <c:pt idx="21">
                  <c:v>25891</c:v>
                </c:pt>
                <c:pt idx="22">
                  <c:v>25889</c:v>
                </c:pt>
                <c:pt idx="23">
                  <c:v>25888</c:v>
                </c:pt>
                <c:pt idx="24">
                  <c:v>25887</c:v>
                </c:pt>
                <c:pt idx="25">
                  <c:v>25884</c:v>
                </c:pt>
                <c:pt idx="26">
                  <c:v>25883</c:v>
                </c:pt>
                <c:pt idx="27">
                  <c:v>25879</c:v>
                </c:pt>
                <c:pt idx="28">
                  <c:v>25874</c:v>
                </c:pt>
                <c:pt idx="29">
                  <c:v>25868</c:v>
                </c:pt>
                <c:pt idx="30">
                  <c:v>25869</c:v>
                </c:pt>
                <c:pt idx="31">
                  <c:v>25863</c:v>
                </c:pt>
                <c:pt idx="32">
                  <c:v>25857</c:v>
                </c:pt>
                <c:pt idx="33">
                  <c:v>25853</c:v>
                </c:pt>
                <c:pt idx="34">
                  <c:v>25841</c:v>
                </c:pt>
                <c:pt idx="35">
                  <c:v>25831</c:v>
                </c:pt>
                <c:pt idx="36">
                  <c:v>25825</c:v>
                </c:pt>
                <c:pt idx="37">
                  <c:v>25827</c:v>
                </c:pt>
                <c:pt idx="38">
                  <c:v>25826</c:v>
                </c:pt>
                <c:pt idx="39">
                  <c:v>25819</c:v>
                </c:pt>
                <c:pt idx="40">
                  <c:v>25815</c:v>
                </c:pt>
                <c:pt idx="41">
                  <c:v>25810</c:v>
                </c:pt>
                <c:pt idx="42">
                  <c:v>25806</c:v>
                </c:pt>
                <c:pt idx="43">
                  <c:v>25792</c:v>
                </c:pt>
                <c:pt idx="44">
                  <c:v>25789</c:v>
                </c:pt>
                <c:pt idx="45">
                  <c:v>25784</c:v>
                </c:pt>
                <c:pt idx="46">
                  <c:v>25782</c:v>
                </c:pt>
                <c:pt idx="47">
                  <c:v>25778</c:v>
                </c:pt>
                <c:pt idx="48">
                  <c:v>25776</c:v>
                </c:pt>
                <c:pt idx="49">
                  <c:v>25773</c:v>
                </c:pt>
                <c:pt idx="50">
                  <c:v>25769</c:v>
                </c:pt>
                <c:pt idx="51">
                  <c:v>25765</c:v>
                </c:pt>
                <c:pt idx="52">
                  <c:v>25762</c:v>
                </c:pt>
                <c:pt idx="53">
                  <c:v>25755</c:v>
                </c:pt>
                <c:pt idx="54">
                  <c:v>25747</c:v>
                </c:pt>
                <c:pt idx="55">
                  <c:v>25744</c:v>
                </c:pt>
                <c:pt idx="56">
                  <c:v>25738</c:v>
                </c:pt>
                <c:pt idx="57">
                  <c:v>25727</c:v>
                </c:pt>
                <c:pt idx="58">
                  <c:v>25724</c:v>
                </c:pt>
                <c:pt idx="59">
                  <c:v>25717</c:v>
                </c:pt>
                <c:pt idx="60">
                  <c:v>25714</c:v>
                </c:pt>
                <c:pt idx="61">
                  <c:v>25710</c:v>
                </c:pt>
                <c:pt idx="62">
                  <c:v>25702</c:v>
                </c:pt>
                <c:pt idx="63">
                  <c:v>25699</c:v>
                </c:pt>
                <c:pt idx="64">
                  <c:v>25694</c:v>
                </c:pt>
                <c:pt idx="65">
                  <c:v>25688</c:v>
                </c:pt>
                <c:pt idx="66">
                  <c:v>25681</c:v>
                </c:pt>
                <c:pt idx="67">
                  <c:v>25674</c:v>
                </c:pt>
                <c:pt idx="68">
                  <c:v>25666</c:v>
                </c:pt>
                <c:pt idx="69">
                  <c:v>25658</c:v>
                </c:pt>
                <c:pt idx="70">
                  <c:v>25646</c:v>
                </c:pt>
                <c:pt idx="71">
                  <c:v>25643</c:v>
                </c:pt>
                <c:pt idx="72">
                  <c:v>25636</c:v>
                </c:pt>
                <c:pt idx="73">
                  <c:v>25626</c:v>
                </c:pt>
                <c:pt idx="74">
                  <c:v>25609</c:v>
                </c:pt>
                <c:pt idx="75">
                  <c:v>25603</c:v>
                </c:pt>
                <c:pt idx="76">
                  <c:v>25598</c:v>
                </c:pt>
                <c:pt idx="77">
                  <c:v>25594</c:v>
                </c:pt>
                <c:pt idx="78">
                  <c:v>25587</c:v>
                </c:pt>
                <c:pt idx="79">
                  <c:v>25579</c:v>
                </c:pt>
                <c:pt idx="80">
                  <c:v>25571</c:v>
                </c:pt>
                <c:pt idx="81">
                  <c:v>25565</c:v>
                </c:pt>
                <c:pt idx="82">
                  <c:v>25560</c:v>
                </c:pt>
                <c:pt idx="83">
                  <c:v>25547</c:v>
                </c:pt>
                <c:pt idx="84">
                  <c:v>25538</c:v>
                </c:pt>
                <c:pt idx="85">
                  <c:v>25528</c:v>
                </c:pt>
                <c:pt idx="86">
                  <c:v>25514</c:v>
                </c:pt>
                <c:pt idx="87">
                  <c:v>25511</c:v>
                </c:pt>
                <c:pt idx="88">
                  <c:v>25502</c:v>
                </c:pt>
                <c:pt idx="89">
                  <c:v>25498</c:v>
                </c:pt>
                <c:pt idx="90">
                  <c:v>25493</c:v>
                </c:pt>
                <c:pt idx="91">
                  <c:v>25488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981-4554-BE6B-12120249820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Hikvision Spain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Sheet1!$P$2:$P$93</c:f>
              <c:numCache>
                <c:formatCode>General</c:formatCode>
                <c:ptCount val="92"/>
                <c:pt idx="0">
                  <c:v>330</c:v>
                </c:pt>
                <c:pt idx="1">
                  <c:v>331</c:v>
                </c:pt>
                <c:pt idx="2">
                  <c:v>331</c:v>
                </c:pt>
                <c:pt idx="3">
                  <c:v>331</c:v>
                </c:pt>
                <c:pt idx="4">
                  <c:v>331</c:v>
                </c:pt>
                <c:pt idx="5">
                  <c:v>331</c:v>
                </c:pt>
                <c:pt idx="6">
                  <c:v>331</c:v>
                </c:pt>
                <c:pt idx="7">
                  <c:v>331</c:v>
                </c:pt>
                <c:pt idx="8">
                  <c:v>331</c:v>
                </c:pt>
                <c:pt idx="9">
                  <c:v>331</c:v>
                </c:pt>
                <c:pt idx="10">
                  <c:v>334</c:v>
                </c:pt>
                <c:pt idx="11">
                  <c:v>334</c:v>
                </c:pt>
                <c:pt idx="12">
                  <c:v>335</c:v>
                </c:pt>
                <c:pt idx="13">
                  <c:v>335</c:v>
                </c:pt>
                <c:pt idx="14">
                  <c:v>336</c:v>
                </c:pt>
                <c:pt idx="15">
                  <c:v>336</c:v>
                </c:pt>
                <c:pt idx="16">
                  <c:v>336</c:v>
                </c:pt>
                <c:pt idx="17">
                  <c:v>338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343</c:v>
                </c:pt>
                <c:pt idx="23">
                  <c:v>343</c:v>
                </c:pt>
                <c:pt idx="24">
                  <c:v>344</c:v>
                </c:pt>
                <c:pt idx="25">
                  <c:v>346</c:v>
                </c:pt>
                <c:pt idx="26">
                  <c:v>346</c:v>
                </c:pt>
                <c:pt idx="27">
                  <c:v>346</c:v>
                </c:pt>
                <c:pt idx="28">
                  <c:v>346</c:v>
                </c:pt>
                <c:pt idx="29">
                  <c:v>346</c:v>
                </c:pt>
                <c:pt idx="30">
                  <c:v>346</c:v>
                </c:pt>
                <c:pt idx="31">
                  <c:v>346</c:v>
                </c:pt>
                <c:pt idx="32">
                  <c:v>346</c:v>
                </c:pt>
                <c:pt idx="33">
                  <c:v>347</c:v>
                </c:pt>
                <c:pt idx="34">
                  <c:v>347</c:v>
                </c:pt>
                <c:pt idx="35">
                  <c:v>349</c:v>
                </c:pt>
                <c:pt idx="36">
                  <c:v>348</c:v>
                </c:pt>
                <c:pt idx="37">
                  <c:v>348</c:v>
                </c:pt>
                <c:pt idx="38">
                  <c:v>348</c:v>
                </c:pt>
                <c:pt idx="39">
                  <c:v>347</c:v>
                </c:pt>
                <c:pt idx="40">
                  <c:v>348</c:v>
                </c:pt>
                <c:pt idx="41">
                  <c:v>348</c:v>
                </c:pt>
                <c:pt idx="42">
                  <c:v>348</c:v>
                </c:pt>
                <c:pt idx="43">
                  <c:v>348</c:v>
                </c:pt>
                <c:pt idx="44">
                  <c:v>349</c:v>
                </c:pt>
                <c:pt idx="45">
                  <c:v>351</c:v>
                </c:pt>
                <c:pt idx="46">
                  <c:v>351</c:v>
                </c:pt>
                <c:pt idx="47">
                  <c:v>351</c:v>
                </c:pt>
                <c:pt idx="48">
                  <c:v>352</c:v>
                </c:pt>
                <c:pt idx="49">
                  <c:v>360</c:v>
                </c:pt>
                <c:pt idx="50">
                  <c:v>374</c:v>
                </c:pt>
                <c:pt idx="51">
                  <c:v>383</c:v>
                </c:pt>
                <c:pt idx="52">
                  <c:v>389</c:v>
                </c:pt>
                <c:pt idx="53">
                  <c:v>389</c:v>
                </c:pt>
                <c:pt idx="54">
                  <c:v>389</c:v>
                </c:pt>
                <c:pt idx="55">
                  <c:v>390</c:v>
                </c:pt>
                <c:pt idx="56">
                  <c:v>391</c:v>
                </c:pt>
                <c:pt idx="57">
                  <c:v>391</c:v>
                </c:pt>
                <c:pt idx="58">
                  <c:v>391</c:v>
                </c:pt>
                <c:pt idx="59">
                  <c:v>392</c:v>
                </c:pt>
                <c:pt idx="60">
                  <c:v>392</c:v>
                </c:pt>
                <c:pt idx="61">
                  <c:v>392</c:v>
                </c:pt>
                <c:pt idx="62">
                  <c:v>392</c:v>
                </c:pt>
                <c:pt idx="63">
                  <c:v>392</c:v>
                </c:pt>
                <c:pt idx="64">
                  <c:v>392</c:v>
                </c:pt>
                <c:pt idx="65">
                  <c:v>393</c:v>
                </c:pt>
                <c:pt idx="66">
                  <c:v>393</c:v>
                </c:pt>
                <c:pt idx="67">
                  <c:v>393</c:v>
                </c:pt>
                <c:pt idx="68">
                  <c:v>393</c:v>
                </c:pt>
                <c:pt idx="69">
                  <c:v>393</c:v>
                </c:pt>
                <c:pt idx="70">
                  <c:v>393</c:v>
                </c:pt>
                <c:pt idx="71">
                  <c:v>392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394</c:v>
                </c:pt>
                <c:pt idx="77">
                  <c:v>395</c:v>
                </c:pt>
                <c:pt idx="78">
                  <c:v>395</c:v>
                </c:pt>
                <c:pt idx="79">
                  <c:v>395</c:v>
                </c:pt>
                <c:pt idx="80">
                  <c:v>395</c:v>
                </c:pt>
                <c:pt idx="81">
                  <c:v>395</c:v>
                </c:pt>
                <c:pt idx="82">
                  <c:v>395</c:v>
                </c:pt>
                <c:pt idx="83">
                  <c:v>396</c:v>
                </c:pt>
                <c:pt idx="84">
                  <c:v>396</c:v>
                </c:pt>
                <c:pt idx="85">
                  <c:v>396</c:v>
                </c:pt>
                <c:pt idx="86">
                  <c:v>396</c:v>
                </c:pt>
                <c:pt idx="87">
                  <c:v>395</c:v>
                </c:pt>
                <c:pt idx="88">
                  <c:v>396</c:v>
                </c:pt>
                <c:pt idx="89">
                  <c:v>396</c:v>
                </c:pt>
                <c:pt idx="90">
                  <c:v>397</c:v>
                </c:pt>
                <c:pt idx="91">
                  <c:v>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981-4554-BE6B-12120249820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Hikvision Poland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Sheet1!$Q$2:$Q$93</c:f>
              <c:numCache>
                <c:formatCode>General</c:formatCode>
                <c:ptCount val="92"/>
                <c:pt idx="0">
                  <c:v>2074</c:v>
                </c:pt>
                <c:pt idx="1">
                  <c:v>2076</c:v>
                </c:pt>
                <c:pt idx="2">
                  <c:v>2078</c:v>
                </c:pt>
                <c:pt idx="3">
                  <c:v>2083</c:v>
                </c:pt>
                <c:pt idx="4">
                  <c:v>2089</c:v>
                </c:pt>
                <c:pt idx="5">
                  <c:v>2089</c:v>
                </c:pt>
                <c:pt idx="6">
                  <c:v>2089</c:v>
                </c:pt>
                <c:pt idx="7">
                  <c:v>2090</c:v>
                </c:pt>
                <c:pt idx="8">
                  <c:v>2092</c:v>
                </c:pt>
                <c:pt idx="9">
                  <c:v>2095</c:v>
                </c:pt>
                <c:pt idx="10">
                  <c:v>2097</c:v>
                </c:pt>
                <c:pt idx="11">
                  <c:v>2099</c:v>
                </c:pt>
                <c:pt idx="12">
                  <c:v>2102</c:v>
                </c:pt>
                <c:pt idx="13">
                  <c:v>2103</c:v>
                </c:pt>
                <c:pt idx="14">
                  <c:v>2107</c:v>
                </c:pt>
                <c:pt idx="15">
                  <c:v>2110</c:v>
                </c:pt>
                <c:pt idx="16">
                  <c:v>2114</c:v>
                </c:pt>
                <c:pt idx="17">
                  <c:v>2118</c:v>
                </c:pt>
                <c:pt idx="18">
                  <c:v>2120</c:v>
                </c:pt>
                <c:pt idx="19">
                  <c:v>2119</c:v>
                </c:pt>
                <c:pt idx="20">
                  <c:v>2121</c:v>
                </c:pt>
                <c:pt idx="21">
                  <c:v>2121</c:v>
                </c:pt>
                <c:pt idx="22">
                  <c:v>2122</c:v>
                </c:pt>
                <c:pt idx="23">
                  <c:v>2123</c:v>
                </c:pt>
                <c:pt idx="24">
                  <c:v>2125</c:v>
                </c:pt>
                <c:pt idx="25">
                  <c:v>2129</c:v>
                </c:pt>
                <c:pt idx="26">
                  <c:v>2129</c:v>
                </c:pt>
                <c:pt idx="27">
                  <c:v>2130</c:v>
                </c:pt>
                <c:pt idx="28">
                  <c:v>2131</c:v>
                </c:pt>
                <c:pt idx="29">
                  <c:v>2136</c:v>
                </c:pt>
                <c:pt idx="30">
                  <c:v>2138</c:v>
                </c:pt>
                <c:pt idx="31">
                  <c:v>2138</c:v>
                </c:pt>
                <c:pt idx="32">
                  <c:v>2137</c:v>
                </c:pt>
                <c:pt idx="33">
                  <c:v>2137</c:v>
                </c:pt>
                <c:pt idx="34">
                  <c:v>2137</c:v>
                </c:pt>
                <c:pt idx="35">
                  <c:v>2139</c:v>
                </c:pt>
                <c:pt idx="36">
                  <c:v>2139</c:v>
                </c:pt>
                <c:pt idx="37">
                  <c:v>2143</c:v>
                </c:pt>
                <c:pt idx="38">
                  <c:v>2147</c:v>
                </c:pt>
                <c:pt idx="39">
                  <c:v>2150</c:v>
                </c:pt>
                <c:pt idx="40">
                  <c:v>2152</c:v>
                </c:pt>
                <c:pt idx="41">
                  <c:v>2154</c:v>
                </c:pt>
                <c:pt idx="42">
                  <c:v>2156</c:v>
                </c:pt>
                <c:pt idx="43">
                  <c:v>2158</c:v>
                </c:pt>
                <c:pt idx="44">
                  <c:v>2159</c:v>
                </c:pt>
                <c:pt idx="45">
                  <c:v>2163</c:v>
                </c:pt>
                <c:pt idx="46">
                  <c:v>2165</c:v>
                </c:pt>
                <c:pt idx="47">
                  <c:v>2165</c:v>
                </c:pt>
                <c:pt idx="48">
                  <c:v>2167</c:v>
                </c:pt>
                <c:pt idx="49">
                  <c:v>2169</c:v>
                </c:pt>
                <c:pt idx="50">
                  <c:v>2172</c:v>
                </c:pt>
                <c:pt idx="51">
                  <c:v>2173</c:v>
                </c:pt>
                <c:pt idx="52">
                  <c:v>2172</c:v>
                </c:pt>
                <c:pt idx="53">
                  <c:v>2174</c:v>
                </c:pt>
                <c:pt idx="54">
                  <c:v>2178</c:v>
                </c:pt>
                <c:pt idx="55">
                  <c:v>2180</c:v>
                </c:pt>
                <c:pt idx="56">
                  <c:v>2182</c:v>
                </c:pt>
                <c:pt idx="57">
                  <c:v>2185</c:v>
                </c:pt>
                <c:pt idx="58">
                  <c:v>2188</c:v>
                </c:pt>
                <c:pt idx="59">
                  <c:v>2191</c:v>
                </c:pt>
                <c:pt idx="60">
                  <c:v>2193</c:v>
                </c:pt>
                <c:pt idx="61">
                  <c:v>2195</c:v>
                </c:pt>
                <c:pt idx="62">
                  <c:v>2196</c:v>
                </c:pt>
                <c:pt idx="63">
                  <c:v>2196</c:v>
                </c:pt>
                <c:pt idx="64">
                  <c:v>2197</c:v>
                </c:pt>
                <c:pt idx="65">
                  <c:v>2199</c:v>
                </c:pt>
                <c:pt idx="66">
                  <c:v>2197</c:v>
                </c:pt>
                <c:pt idx="67">
                  <c:v>2199</c:v>
                </c:pt>
                <c:pt idx="68">
                  <c:v>2199</c:v>
                </c:pt>
                <c:pt idx="69">
                  <c:v>2201</c:v>
                </c:pt>
                <c:pt idx="70">
                  <c:v>2199</c:v>
                </c:pt>
                <c:pt idx="71">
                  <c:v>2201</c:v>
                </c:pt>
                <c:pt idx="72">
                  <c:v>2202</c:v>
                </c:pt>
                <c:pt idx="73">
                  <c:v>2203</c:v>
                </c:pt>
                <c:pt idx="74">
                  <c:v>2204</c:v>
                </c:pt>
                <c:pt idx="75">
                  <c:v>2204</c:v>
                </c:pt>
                <c:pt idx="76">
                  <c:v>2204</c:v>
                </c:pt>
                <c:pt idx="77">
                  <c:v>2206</c:v>
                </c:pt>
                <c:pt idx="78">
                  <c:v>2209</c:v>
                </c:pt>
                <c:pt idx="79">
                  <c:v>2211</c:v>
                </c:pt>
                <c:pt idx="80">
                  <c:v>2213</c:v>
                </c:pt>
                <c:pt idx="81">
                  <c:v>2213</c:v>
                </c:pt>
                <c:pt idx="82">
                  <c:v>2212</c:v>
                </c:pt>
                <c:pt idx="83">
                  <c:v>2213</c:v>
                </c:pt>
                <c:pt idx="84">
                  <c:v>2214</c:v>
                </c:pt>
                <c:pt idx="85">
                  <c:v>2215</c:v>
                </c:pt>
                <c:pt idx="86">
                  <c:v>2216</c:v>
                </c:pt>
                <c:pt idx="87">
                  <c:v>2217</c:v>
                </c:pt>
                <c:pt idx="88">
                  <c:v>2219</c:v>
                </c:pt>
                <c:pt idx="89">
                  <c:v>2219</c:v>
                </c:pt>
                <c:pt idx="90">
                  <c:v>2220</c:v>
                </c:pt>
                <c:pt idx="91">
                  <c:v>2220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981-4554-BE6B-12120249820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Hikvision Italy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Sheet1!$R$2:$R$93</c:f>
              <c:numCache>
                <c:formatCode>General</c:formatCode>
                <c:ptCount val="92"/>
                <c:pt idx="0">
                  <c:v>1315</c:v>
                </c:pt>
                <c:pt idx="1">
                  <c:v>1318</c:v>
                </c:pt>
                <c:pt idx="2">
                  <c:v>1324</c:v>
                </c:pt>
                <c:pt idx="3">
                  <c:v>1324</c:v>
                </c:pt>
                <c:pt idx="4">
                  <c:v>1331</c:v>
                </c:pt>
                <c:pt idx="5">
                  <c:v>1335</c:v>
                </c:pt>
                <c:pt idx="6">
                  <c:v>1337</c:v>
                </c:pt>
                <c:pt idx="7">
                  <c:v>1338</c:v>
                </c:pt>
                <c:pt idx="8">
                  <c:v>1340</c:v>
                </c:pt>
                <c:pt idx="9">
                  <c:v>1343</c:v>
                </c:pt>
                <c:pt idx="10">
                  <c:v>1347</c:v>
                </c:pt>
                <c:pt idx="11">
                  <c:v>1349</c:v>
                </c:pt>
                <c:pt idx="12">
                  <c:v>1354</c:v>
                </c:pt>
                <c:pt idx="13">
                  <c:v>1357</c:v>
                </c:pt>
                <c:pt idx="14">
                  <c:v>1361</c:v>
                </c:pt>
                <c:pt idx="15">
                  <c:v>1363</c:v>
                </c:pt>
                <c:pt idx="16">
                  <c:v>1365</c:v>
                </c:pt>
                <c:pt idx="17">
                  <c:v>1371</c:v>
                </c:pt>
                <c:pt idx="18">
                  <c:v>1376</c:v>
                </c:pt>
                <c:pt idx="19">
                  <c:v>1377</c:v>
                </c:pt>
                <c:pt idx="20">
                  <c:v>1378</c:v>
                </c:pt>
                <c:pt idx="21">
                  <c:v>1380</c:v>
                </c:pt>
                <c:pt idx="22">
                  <c:v>1383</c:v>
                </c:pt>
                <c:pt idx="23">
                  <c:v>1387</c:v>
                </c:pt>
                <c:pt idx="24">
                  <c:v>1390</c:v>
                </c:pt>
                <c:pt idx="25">
                  <c:v>1392</c:v>
                </c:pt>
                <c:pt idx="26">
                  <c:v>1394</c:v>
                </c:pt>
                <c:pt idx="27">
                  <c:v>1394</c:v>
                </c:pt>
                <c:pt idx="28">
                  <c:v>1394</c:v>
                </c:pt>
                <c:pt idx="29">
                  <c:v>1401</c:v>
                </c:pt>
                <c:pt idx="30">
                  <c:v>1404</c:v>
                </c:pt>
                <c:pt idx="31">
                  <c:v>1409</c:v>
                </c:pt>
                <c:pt idx="32">
                  <c:v>1410</c:v>
                </c:pt>
                <c:pt idx="33">
                  <c:v>1414</c:v>
                </c:pt>
                <c:pt idx="34">
                  <c:v>1416</c:v>
                </c:pt>
                <c:pt idx="35">
                  <c:v>1418</c:v>
                </c:pt>
                <c:pt idx="36">
                  <c:v>1420</c:v>
                </c:pt>
                <c:pt idx="37">
                  <c:v>1423</c:v>
                </c:pt>
                <c:pt idx="38">
                  <c:v>1423</c:v>
                </c:pt>
                <c:pt idx="39">
                  <c:v>1425</c:v>
                </c:pt>
                <c:pt idx="40">
                  <c:v>1426</c:v>
                </c:pt>
                <c:pt idx="41">
                  <c:v>1430</c:v>
                </c:pt>
                <c:pt idx="42">
                  <c:v>1430</c:v>
                </c:pt>
                <c:pt idx="43">
                  <c:v>1432</c:v>
                </c:pt>
                <c:pt idx="44">
                  <c:v>1436</c:v>
                </c:pt>
                <c:pt idx="45">
                  <c:v>1440</c:v>
                </c:pt>
                <c:pt idx="46">
                  <c:v>1448</c:v>
                </c:pt>
                <c:pt idx="47">
                  <c:v>1459</c:v>
                </c:pt>
                <c:pt idx="48">
                  <c:v>1479</c:v>
                </c:pt>
                <c:pt idx="49">
                  <c:v>1495</c:v>
                </c:pt>
                <c:pt idx="50">
                  <c:v>1512</c:v>
                </c:pt>
                <c:pt idx="51">
                  <c:v>1539</c:v>
                </c:pt>
                <c:pt idx="52">
                  <c:v>1557</c:v>
                </c:pt>
                <c:pt idx="53">
                  <c:v>1585</c:v>
                </c:pt>
                <c:pt idx="54">
                  <c:v>1619</c:v>
                </c:pt>
                <c:pt idx="55">
                  <c:v>1640</c:v>
                </c:pt>
                <c:pt idx="56">
                  <c:v>1671</c:v>
                </c:pt>
                <c:pt idx="57">
                  <c:v>1703</c:v>
                </c:pt>
                <c:pt idx="58">
                  <c:v>1728</c:v>
                </c:pt>
                <c:pt idx="59">
                  <c:v>1749</c:v>
                </c:pt>
                <c:pt idx="60">
                  <c:v>1783</c:v>
                </c:pt>
                <c:pt idx="61">
                  <c:v>1824</c:v>
                </c:pt>
                <c:pt idx="62">
                  <c:v>1873</c:v>
                </c:pt>
                <c:pt idx="63">
                  <c:v>1905</c:v>
                </c:pt>
                <c:pt idx="64">
                  <c:v>1946</c:v>
                </c:pt>
                <c:pt idx="65">
                  <c:v>1986</c:v>
                </c:pt>
                <c:pt idx="66">
                  <c:v>2023</c:v>
                </c:pt>
                <c:pt idx="67">
                  <c:v>2044</c:v>
                </c:pt>
                <c:pt idx="68">
                  <c:v>2082</c:v>
                </c:pt>
                <c:pt idx="69">
                  <c:v>2108</c:v>
                </c:pt>
                <c:pt idx="70">
                  <c:v>2132</c:v>
                </c:pt>
                <c:pt idx="71">
                  <c:v>2164</c:v>
                </c:pt>
                <c:pt idx="72">
                  <c:v>2197</c:v>
                </c:pt>
                <c:pt idx="73">
                  <c:v>2220</c:v>
                </c:pt>
                <c:pt idx="74">
                  <c:v>2254</c:v>
                </c:pt>
                <c:pt idx="75">
                  <c:v>2273</c:v>
                </c:pt>
                <c:pt idx="76">
                  <c:v>2293</c:v>
                </c:pt>
                <c:pt idx="77">
                  <c:v>2314</c:v>
                </c:pt>
                <c:pt idx="78">
                  <c:v>2333</c:v>
                </c:pt>
                <c:pt idx="79">
                  <c:v>2356</c:v>
                </c:pt>
                <c:pt idx="80">
                  <c:v>2394</c:v>
                </c:pt>
                <c:pt idx="81">
                  <c:v>2422</c:v>
                </c:pt>
                <c:pt idx="82">
                  <c:v>2442</c:v>
                </c:pt>
                <c:pt idx="83">
                  <c:v>2470</c:v>
                </c:pt>
                <c:pt idx="84">
                  <c:v>2489</c:v>
                </c:pt>
                <c:pt idx="85">
                  <c:v>2499</c:v>
                </c:pt>
                <c:pt idx="86">
                  <c:v>2522</c:v>
                </c:pt>
                <c:pt idx="87">
                  <c:v>2549</c:v>
                </c:pt>
                <c:pt idx="88">
                  <c:v>2576</c:v>
                </c:pt>
                <c:pt idx="89">
                  <c:v>2604</c:v>
                </c:pt>
                <c:pt idx="90">
                  <c:v>2633</c:v>
                </c:pt>
                <c:pt idx="91">
                  <c:v>2652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8981-4554-BE6B-12120249820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Hikvision Pakistan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Sheet1!$S$2:$S$93</c:f>
              <c:numCache>
                <c:formatCode>General</c:formatCode>
                <c:ptCount val="92"/>
                <c:pt idx="0">
                  <c:v>12145</c:v>
                </c:pt>
                <c:pt idx="1">
                  <c:v>12152</c:v>
                </c:pt>
                <c:pt idx="2">
                  <c:v>12154</c:v>
                </c:pt>
                <c:pt idx="3">
                  <c:v>12154</c:v>
                </c:pt>
                <c:pt idx="4">
                  <c:v>12154</c:v>
                </c:pt>
                <c:pt idx="5">
                  <c:v>12154</c:v>
                </c:pt>
                <c:pt idx="6">
                  <c:v>12156</c:v>
                </c:pt>
                <c:pt idx="7">
                  <c:v>12157</c:v>
                </c:pt>
                <c:pt idx="8">
                  <c:v>12160</c:v>
                </c:pt>
                <c:pt idx="9">
                  <c:v>12162</c:v>
                </c:pt>
                <c:pt idx="10">
                  <c:v>12163</c:v>
                </c:pt>
                <c:pt idx="11">
                  <c:v>12165</c:v>
                </c:pt>
                <c:pt idx="12">
                  <c:v>12166</c:v>
                </c:pt>
                <c:pt idx="13">
                  <c:v>12165</c:v>
                </c:pt>
                <c:pt idx="14">
                  <c:v>12164</c:v>
                </c:pt>
                <c:pt idx="15">
                  <c:v>12165</c:v>
                </c:pt>
                <c:pt idx="16">
                  <c:v>12165</c:v>
                </c:pt>
                <c:pt idx="17">
                  <c:v>12166</c:v>
                </c:pt>
                <c:pt idx="18">
                  <c:v>12170</c:v>
                </c:pt>
                <c:pt idx="19">
                  <c:v>12170</c:v>
                </c:pt>
                <c:pt idx="20">
                  <c:v>12174</c:v>
                </c:pt>
                <c:pt idx="21">
                  <c:v>12176</c:v>
                </c:pt>
                <c:pt idx="22">
                  <c:v>12180</c:v>
                </c:pt>
                <c:pt idx="23">
                  <c:v>12185</c:v>
                </c:pt>
                <c:pt idx="24">
                  <c:v>12187</c:v>
                </c:pt>
                <c:pt idx="25">
                  <c:v>12190</c:v>
                </c:pt>
                <c:pt idx="26">
                  <c:v>12192</c:v>
                </c:pt>
                <c:pt idx="27">
                  <c:v>12194</c:v>
                </c:pt>
                <c:pt idx="28">
                  <c:v>12197</c:v>
                </c:pt>
                <c:pt idx="29">
                  <c:v>12199</c:v>
                </c:pt>
                <c:pt idx="30">
                  <c:v>12202</c:v>
                </c:pt>
                <c:pt idx="31">
                  <c:v>12202</c:v>
                </c:pt>
                <c:pt idx="32">
                  <c:v>12203</c:v>
                </c:pt>
                <c:pt idx="33">
                  <c:v>12204</c:v>
                </c:pt>
                <c:pt idx="34">
                  <c:v>12207</c:v>
                </c:pt>
                <c:pt idx="35">
                  <c:v>12205</c:v>
                </c:pt>
                <c:pt idx="36">
                  <c:v>12206</c:v>
                </c:pt>
                <c:pt idx="37">
                  <c:v>12206</c:v>
                </c:pt>
                <c:pt idx="38">
                  <c:v>12207</c:v>
                </c:pt>
                <c:pt idx="39">
                  <c:v>12211</c:v>
                </c:pt>
                <c:pt idx="40">
                  <c:v>12214</c:v>
                </c:pt>
                <c:pt idx="41">
                  <c:v>12215</c:v>
                </c:pt>
                <c:pt idx="42">
                  <c:v>12217</c:v>
                </c:pt>
                <c:pt idx="43">
                  <c:v>12223</c:v>
                </c:pt>
                <c:pt idx="44">
                  <c:v>12227</c:v>
                </c:pt>
                <c:pt idx="45">
                  <c:v>12226</c:v>
                </c:pt>
                <c:pt idx="46">
                  <c:v>12229</c:v>
                </c:pt>
                <c:pt idx="47">
                  <c:v>12229</c:v>
                </c:pt>
                <c:pt idx="48">
                  <c:v>12230</c:v>
                </c:pt>
                <c:pt idx="49">
                  <c:v>12231</c:v>
                </c:pt>
                <c:pt idx="50">
                  <c:v>12233</c:v>
                </c:pt>
                <c:pt idx="51">
                  <c:v>12236</c:v>
                </c:pt>
                <c:pt idx="52">
                  <c:v>12236</c:v>
                </c:pt>
                <c:pt idx="53">
                  <c:v>12235</c:v>
                </c:pt>
                <c:pt idx="54">
                  <c:v>12270</c:v>
                </c:pt>
                <c:pt idx="55">
                  <c:v>12287</c:v>
                </c:pt>
                <c:pt idx="56">
                  <c:v>12300</c:v>
                </c:pt>
                <c:pt idx="57">
                  <c:v>12303</c:v>
                </c:pt>
                <c:pt idx="58">
                  <c:v>12301</c:v>
                </c:pt>
                <c:pt idx="59">
                  <c:v>12304</c:v>
                </c:pt>
                <c:pt idx="60">
                  <c:v>12305</c:v>
                </c:pt>
                <c:pt idx="61">
                  <c:v>12305</c:v>
                </c:pt>
                <c:pt idx="62">
                  <c:v>12304</c:v>
                </c:pt>
                <c:pt idx="63">
                  <c:v>12307</c:v>
                </c:pt>
                <c:pt idx="64">
                  <c:v>12309</c:v>
                </c:pt>
                <c:pt idx="65">
                  <c:v>12311</c:v>
                </c:pt>
                <c:pt idx="66">
                  <c:v>12311</c:v>
                </c:pt>
                <c:pt idx="67">
                  <c:v>12313</c:v>
                </c:pt>
                <c:pt idx="68">
                  <c:v>12315</c:v>
                </c:pt>
                <c:pt idx="69">
                  <c:v>12321</c:v>
                </c:pt>
                <c:pt idx="70">
                  <c:v>12321</c:v>
                </c:pt>
                <c:pt idx="71">
                  <c:v>12322</c:v>
                </c:pt>
                <c:pt idx="72">
                  <c:v>12326</c:v>
                </c:pt>
                <c:pt idx="73">
                  <c:v>12325</c:v>
                </c:pt>
                <c:pt idx="74">
                  <c:v>12325</c:v>
                </c:pt>
                <c:pt idx="75">
                  <c:v>12336</c:v>
                </c:pt>
                <c:pt idx="76">
                  <c:v>12337</c:v>
                </c:pt>
                <c:pt idx="77">
                  <c:v>12342</c:v>
                </c:pt>
                <c:pt idx="78">
                  <c:v>12351</c:v>
                </c:pt>
                <c:pt idx="79">
                  <c:v>12353</c:v>
                </c:pt>
                <c:pt idx="80">
                  <c:v>12356</c:v>
                </c:pt>
                <c:pt idx="81">
                  <c:v>12357</c:v>
                </c:pt>
                <c:pt idx="82">
                  <c:v>12358</c:v>
                </c:pt>
                <c:pt idx="83">
                  <c:v>12358</c:v>
                </c:pt>
                <c:pt idx="84">
                  <c:v>12356</c:v>
                </c:pt>
                <c:pt idx="85">
                  <c:v>12385</c:v>
                </c:pt>
                <c:pt idx="86">
                  <c:v>12400</c:v>
                </c:pt>
                <c:pt idx="87">
                  <c:v>12406</c:v>
                </c:pt>
                <c:pt idx="88">
                  <c:v>12411</c:v>
                </c:pt>
                <c:pt idx="89">
                  <c:v>12414</c:v>
                </c:pt>
                <c:pt idx="90">
                  <c:v>12416</c:v>
                </c:pt>
                <c:pt idx="91">
                  <c:v>12418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8981-4554-BE6B-12120249820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Hikvision Iraq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Sheet1!$T$2:$T$93</c:f>
              <c:numCache>
                <c:formatCode>General</c:formatCode>
                <c:ptCount val="92"/>
                <c:pt idx="0">
                  <c:v>1517</c:v>
                </c:pt>
                <c:pt idx="1">
                  <c:v>1517</c:v>
                </c:pt>
                <c:pt idx="2">
                  <c:v>1517</c:v>
                </c:pt>
                <c:pt idx="3">
                  <c:v>1518</c:v>
                </c:pt>
                <c:pt idx="4">
                  <c:v>1522</c:v>
                </c:pt>
                <c:pt idx="5">
                  <c:v>1527</c:v>
                </c:pt>
                <c:pt idx="6">
                  <c:v>1528</c:v>
                </c:pt>
                <c:pt idx="7">
                  <c:v>1532</c:v>
                </c:pt>
                <c:pt idx="8">
                  <c:v>1537</c:v>
                </c:pt>
                <c:pt idx="9">
                  <c:v>1542</c:v>
                </c:pt>
                <c:pt idx="10">
                  <c:v>1545</c:v>
                </c:pt>
                <c:pt idx="11">
                  <c:v>1548</c:v>
                </c:pt>
                <c:pt idx="12">
                  <c:v>1550</c:v>
                </c:pt>
                <c:pt idx="13">
                  <c:v>1551</c:v>
                </c:pt>
                <c:pt idx="14">
                  <c:v>1555</c:v>
                </c:pt>
                <c:pt idx="15">
                  <c:v>1558</c:v>
                </c:pt>
                <c:pt idx="16">
                  <c:v>1562</c:v>
                </c:pt>
                <c:pt idx="17">
                  <c:v>1567</c:v>
                </c:pt>
                <c:pt idx="18">
                  <c:v>1570</c:v>
                </c:pt>
                <c:pt idx="19">
                  <c:v>1570</c:v>
                </c:pt>
                <c:pt idx="20">
                  <c:v>1572</c:v>
                </c:pt>
                <c:pt idx="21">
                  <c:v>1576</c:v>
                </c:pt>
                <c:pt idx="22">
                  <c:v>1577</c:v>
                </c:pt>
                <c:pt idx="23">
                  <c:v>1578</c:v>
                </c:pt>
                <c:pt idx="24">
                  <c:v>1579</c:v>
                </c:pt>
                <c:pt idx="25">
                  <c:v>1580</c:v>
                </c:pt>
                <c:pt idx="26">
                  <c:v>1582</c:v>
                </c:pt>
                <c:pt idx="27">
                  <c:v>1584</c:v>
                </c:pt>
                <c:pt idx="28">
                  <c:v>1586</c:v>
                </c:pt>
                <c:pt idx="29">
                  <c:v>1586</c:v>
                </c:pt>
                <c:pt idx="30">
                  <c:v>1588</c:v>
                </c:pt>
                <c:pt idx="31">
                  <c:v>1591</c:v>
                </c:pt>
                <c:pt idx="32">
                  <c:v>1592</c:v>
                </c:pt>
                <c:pt idx="33">
                  <c:v>1595</c:v>
                </c:pt>
                <c:pt idx="34">
                  <c:v>1594</c:v>
                </c:pt>
                <c:pt idx="35">
                  <c:v>1601</c:v>
                </c:pt>
                <c:pt idx="36">
                  <c:v>1602</c:v>
                </c:pt>
                <c:pt idx="37">
                  <c:v>1605</c:v>
                </c:pt>
                <c:pt idx="38">
                  <c:v>1605</c:v>
                </c:pt>
                <c:pt idx="39">
                  <c:v>1606</c:v>
                </c:pt>
                <c:pt idx="40">
                  <c:v>1611</c:v>
                </c:pt>
                <c:pt idx="41">
                  <c:v>1612</c:v>
                </c:pt>
                <c:pt idx="42">
                  <c:v>1613</c:v>
                </c:pt>
                <c:pt idx="43">
                  <c:v>1615</c:v>
                </c:pt>
                <c:pt idx="44">
                  <c:v>1616</c:v>
                </c:pt>
                <c:pt idx="45">
                  <c:v>1617</c:v>
                </c:pt>
                <c:pt idx="46">
                  <c:v>1617</c:v>
                </c:pt>
                <c:pt idx="47">
                  <c:v>1617</c:v>
                </c:pt>
                <c:pt idx="48">
                  <c:v>1621</c:v>
                </c:pt>
                <c:pt idx="49">
                  <c:v>1624</c:v>
                </c:pt>
                <c:pt idx="50">
                  <c:v>1624</c:v>
                </c:pt>
                <c:pt idx="51">
                  <c:v>1625</c:v>
                </c:pt>
                <c:pt idx="52">
                  <c:v>1626</c:v>
                </c:pt>
                <c:pt idx="53">
                  <c:v>1627</c:v>
                </c:pt>
                <c:pt idx="54">
                  <c:v>1629</c:v>
                </c:pt>
                <c:pt idx="55">
                  <c:v>1632</c:v>
                </c:pt>
                <c:pt idx="56">
                  <c:v>1633</c:v>
                </c:pt>
                <c:pt idx="57">
                  <c:v>1633</c:v>
                </c:pt>
                <c:pt idx="58">
                  <c:v>1634</c:v>
                </c:pt>
                <c:pt idx="59">
                  <c:v>1640</c:v>
                </c:pt>
                <c:pt idx="60">
                  <c:v>1642</c:v>
                </c:pt>
                <c:pt idx="61">
                  <c:v>1644</c:v>
                </c:pt>
                <c:pt idx="62">
                  <c:v>1645</c:v>
                </c:pt>
                <c:pt idx="63">
                  <c:v>1646</c:v>
                </c:pt>
                <c:pt idx="64">
                  <c:v>1647</c:v>
                </c:pt>
                <c:pt idx="65">
                  <c:v>1648</c:v>
                </c:pt>
                <c:pt idx="66">
                  <c:v>1648</c:v>
                </c:pt>
                <c:pt idx="67">
                  <c:v>1649</c:v>
                </c:pt>
                <c:pt idx="68">
                  <c:v>1709</c:v>
                </c:pt>
                <c:pt idx="69">
                  <c:v>1725</c:v>
                </c:pt>
                <c:pt idx="70">
                  <c:v>1730</c:v>
                </c:pt>
                <c:pt idx="71">
                  <c:v>1736</c:v>
                </c:pt>
                <c:pt idx="72">
                  <c:v>1738</c:v>
                </c:pt>
                <c:pt idx="73">
                  <c:v>1739</c:v>
                </c:pt>
                <c:pt idx="74">
                  <c:v>1740</c:v>
                </c:pt>
                <c:pt idx="75">
                  <c:v>1744</c:v>
                </c:pt>
                <c:pt idx="76">
                  <c:v>1746</c:v>
                </c:pt>
                <c:pt idx="77">
                  <c:v>1749</c:v>
                </c:pt>
                <c:pt idx="78">
                  <c:v>1753</c:v>
                </c:pt>
                <c:pt idx="79">
                  <c:v>1754</c:v>
                </c:pt>
                <c:pt idx="80">
                  <c:v>1754</c:v>
                </c:pt>
                <c:pt idx="81">
                  <c:v>1754</c:v>
                </c:pt>
                <c:pt idx="82">
                  <c:v>1759</c:v>
                </c:pt>
                <c:pt idx="83">
                  <c:v>1762</c:v>
                </c:pt>
                <c:pt idx="84">
                  <c:v>1764</c:v>
                </c:pt>
                <c:pt idx="85">
                  <c:v>1770</c:v>
                </c:pt>
                <c:pt idx="86">
                  <c:v>1771</c:v>
                </c:pt>
                <c:pt idx="87">
                  <c:v>1774</c:v>
                </c:pt>
                <c:pt idx="88">
                  <c:v>1775</c:v>
                </c:pt>
                <c:pt idx="89">
                  <c:v>1777</c:v>
                </c:pt>
                <c:pt idx="90">
                  <c:v>1778</c:v>
                </c:pt>
                <c:pt idx="91">
                  <c:v>1779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8981-4554-BE6B-12120249820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Hikvision Korea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Sheet1!$U$2:$U$93</c:f>
              <c:numCache>
                <c:formatCode>General</c:formatCode>
                <c:ptCount val="92"/>
                <c:pt idx="0">
                  <c:v>1277</c:v>
                </c:pt>
                <c:pt idx="1">
                  <c:v>1277</c:v>
                </c:pt>
                <c:pt idx="2">
                  <c:v>1277</c:v>
                </c:pt>
                <c:pt idx="3">
                  <c:v>1278</c:v>
                </c:pt>
                <c:pt idx="4">
                  <c:v>1279</c:v>
                </c:pt>
                <c:pt idx="5">
                  <c:v>1278</c:v>
                </c:pt>
                <c:pt idx="6">
                  <c:v>1278</c:v>
                </c:pt>
                <c:pt idx="7">
                  <c:v>1278</c:v>
                </c:pt>
                <c:pt idx="8">
                  <c:v>1278</c:v>
                </c:pt>
                <c:pt idx="9">
                  <c:v>1278</c:v>
                </c:pt>
                <c:pt idx="10">
                  <c:v>1278</c:v>
                </c:pt>
                <c:pt idx="11">
                  <c:v>1278</c:v>
                </c:pt>
                <c:pt idx="12">
                  <c:v>1278</c:v>
                </c:pt>
                <c:pt idx="13">
                  <c:v>1278</c:v>
                </c:pt>
                <c:pt idx="14">
                  <c:v>1277</c:v>
                </c:pt>
                <c:pt idx="15">
                  <c:v>1277</c:v>
                </c:pt>
                <c:pt idx="16">
                  <c:v>1279</c:v>
                </c:pt>
                <c:pt idx="17">
                  <c:v>1280</c:v>
                </c:pt>
                <c:pt idx="18">
                  <c:v>1279</c:v>
                </c:pt>
                <c:pt idx="19">
                  <c:v>1280</c:v>
                </c:pt>
                <c:pt idx="20">
                  <c:v>1280</c:v>
                </c:pt>
                <c:pt idx="21">
                  <c:v>1280</c:v>
                </c:pt>
                <c:pt idx="22">
                  <c:v>1281</c:v>
                </c:pt>
                <c:pt idx="23">
                  <c:v>1281</c:v>
                </c:pt>
                <c:pt idx="24">
                  <c:v>1281</c:v>
                </c:pt>
                <c:pt idx="25">
                  <c:v>1283</c:v>
                </c:pt>
                <c:pt idx="26">
                  <c:v>1282</c:v>
                </c:pt>
                <c:pt idx="27">
                  <c:v>1282</c:v>
                </c:pt>
                <c:pt idx="28">
                  <c:v>1282</c:v>
                </c:pt>
                <c:pt idx="29">
                  <c:v>1283</c:v>
                </c:pt>
                <c:pt idx="30">
                  <c:v>1284</c:v>
                </c:pt>
                <c:pt idx="31">
                  <c:v>1284</c:v>
                </c:pt>
                <c:pt idx="32">
                  <c:v>1286</c:v>
                </c:pt>
                <c:pt idx="33">
                  <c:v>1286</c:v>
                </c:pt>
                <c:pt idx="34">
                  <c:v>1286</c:v>
                </c:pt>
                <c:pt idx="35">
                  <c:v>1287</c:v>
                </c:pt>
                <c:pt idx="36">
                  <c:v>1287</c:v>
                </c:pt>
                <c:pt idx="37">
                  <c:v>1290</c:v>
                </c:pt>
                <c:pt idx="38">
                  <c:v>1290</c:v>
                </c:pt>
                <c:pt idx="39">
                  <c:v>1290</c:v>
                </c:pt>
                <c:pt idx="40">
                  <c:v>1291</c:v>
                </c:pt>
                <c:pt idx="41">
                  <c:v>1290</c:v>
                </c:pt>
                <c:pt idx="42">
                  <c:v>1290</c:v>
                </c:pt>
                <c:pt idx="43">
                  <c:v>1291</c:v>
                </c:pt>
                <c:pt idx="44">
                  <c:v>1296</c:v>
                </c:pt>
                <c:pt idx="45">
                  <c:v>1296</c:v>
                </c:pt>
                <c:pt idx="46">
                  <c:v>1296</c:v>
                </c:pt>
                <c:pt idx="47">
                  <c:v>1296</c:v>
                </c:pt>
                <c:pt idx="48">
                  <c:v>1297</c:v>
                </c:pt>
                <c:pt idx="49">
                  <c:v>1297</c:v>
                </c:pt>
                <c:pt idx="50">
                  <c:v>1297</c:v>
                </c:pt>
                <c:pt idx="51">
                  <c:v>1297</c:v>
                </c:pt>
                <c:pt idx="52">
                  <c:v>1297</c:v>
                </c:pt>
                <c:pt idx="53">
                  <c:v>1296</c:v>
                </c:pt>
                <c:pt idx="54">
                  <c:v>1296</c:v>
                </c:pt>
                <c:pt idx="55">
                  <c:v>1295</c:v>
                </c:pt>
                <c:pt idx="56">
                  <c:v>1295</c:v>
                </c:pt>
                <c:pt idx="57">
                  <c:v>1296</c:v>
                </c:pt>
                <c:pt idx="58">
                  <c:v>1296</c:v>
                </c:pt>
                <c:pt idx="59">
                  <c:v>1297</c:v>
                </c:pt>
                <c:pt idx="60">
                  <c:v>1297</c:v>
                </c:pt>
                <c:pt idx="61">
                  <c:v>1297</c:v>
                </c:pt>
                <c:pt idx="62">
                  <c:v>1297</c:v>
                </c:pt>
                <c:pt idx="63">
                  <c:v>1297</c:v>
                </c:pt>
                <c:pt idx="64">
                  <c:v>1297</c:v>
                </c:pt>
                <c:pt idx="65">
                  <c:v>1296</c:v>
                </c:pt>
                <c:pt idx="66">
                  <c:v>1296</c:v>
                </c:pt>
                <c:pt idx="67">
                  <c:v>1296</c:v>
                </c:pt>
                <c:pt idx="68">
                  <c:v>1296</c:v>
                </c:pt>
                <c:pt idx="69">
                  <c:v>1297</c:v>
                </c:pt>
                <c:pt idx="70">
                  <c:v>1297</c:v>
                </c:pt>
                <c:pt idx="71">
                  <c:v>1296</c:v>
                </c:pt>
                <c:pt idx="72">
                  <c:v>1296</c:v>
                </c:pt>
                <c:pt idx="73">
                  <c:v>1296</c:v>
                </c:pt>
                <c:pt idx="74">
                  <c:v>1297</c:v>
                </c:pt>
                <c:pt idx="75">
                  <c:v>1297</c:v>
                </c:pt>
                <c:pt idx="76">
                  <c:v>1296</c:v>
                </c:pt>
                <c:pt idx="77">
                  <c:v>1296</c:v>
                </c:pt>
                <c:pt idx="78">
                  <c:v>1296</c:v>
                </c:pt>
                <c:pt idx="79">
                  <c:v>1297</c:v>
                </c:pt>
                <c:pt idx="80">
                  <c:v>1297</c:v>
                </c:pt>
                <c:pt idx="81">
                  <c:v>1298</c:v>
                </c:pt>
                <c:pt idx="82">
                  <c:v>1298</c:v>
                </c:pt>
                <c:pt idx="83">
                  <c:v>1299</c:v>
                </c:pt>
                <c:pt idx="84">
                  <c:v>1299</c:v>
                </c:pt>
                <c:pt idx="85">
                  <c:v>1299</c:v>
                </c:pt>
                <c:pt idx="86">
                  <c:v>1299</c:v>
                </c:pt>
                <c:pt idx="87">
                  <c:v>1299</c:v>
                </c:pt>
                <c:pt idx="88">
                  <c:v>1299</c:v>
                </c:pt>
                <c:pt idx="89">
                  <c:v>1299</c:v>
                </c:pt>
                <c:pt idx="90">
                  <c:v>1299</c:v>
                </c:pt>
                <c:pt idx="91">
                  <c:v>1299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8981-4554-BE6B-12120249820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Hikvision Malaysia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Sheet1!$V$2:$V$93</c:f>
              <c:numCache>
                <c:formatCode>General</c:formatCode>
                <c:ptCount val="92"/>
                <c:pt idx="0">
                  <c:v>4706</c:v>
                </c:pt>
                <c:pt idx="1">
                  <c:v>4705</c:v>
                </c:pt>
                <c:pt idx="2">
                  <c:v>4706</c:v>
                </c:pt>
                <c:pt idx="3">
                  <c:v>4708</c:v>
                </c:pt>
                <c:pt idx="4">
                  <c:v>4706</c:v>
                </c:pt>
                <c:pt idx="5">
                  <c:v>4706</c:v>
                </c:pt>
                <c:pt idx="6">
                  <c:v>4709</c:v>
                </c:pt>
                <c:pt idx="7">
                  <c:v>4708</c:v>
                </c:pt>
                <c:pt idx="8">
                  <c:v>4708</c:v>
                </c:pt>
                <c:pt idx="9">
                  <c:v>4710</c:v>
                </c:pt>
                <c:pt idx="10">
                  <c:v>4713</c:v>
                </c:pt>
                <c:pt idx="11">
                  <c:v>4713</c:v>
                </c:pt>
                <c:pt idx="12">
                  <c:v>4719</c:v>
                </c:pt>
                <c:pt idx="13">
                  <c:v>4725</c:v>
                </c:pt>
                <c:pt idx="14">
                  <c:v>4734</c:v>
                </c:pt>
                <c:pt idx="15">
                  <c:v>4739</c:v>
                </c:pt>
                <c:pt idx="16">
                  <c:v>4746</c:v>
                </c:pt>
                <c:pt idx="17">
                  <c:v>4748</c:v>
                </c:pt>
                <c:pt idx="18">
                  <c:v>4753</c:v>
                </c:pt>
                <c:pt idx="19">
                  <c:v>4755</c:v>
                </c:pt>
                <c:pt idx="20">
                  <c:v>4760</c:v>
                </c:pt>
                <c:pt idx="21">
                  <c:v>4765</c:v>
                </c:pt>
                <c:pt idx="22">
                  <c:v>4769</c:v>
                </c:pt>
                <c:pt idx="23">
                  <c:v>4771</c:v>
                </c:pt>
                <c:pt idx="24">
                  <c:v>4771</c:v>
                </c:pt>
                <c:pt idx="25">
                  <c:v>4773</c:v>
                </c:pt>
                <c:pt idx="26">
                  <c:v>4774</c:v>
                </c:pt>
                <c:pt idx="27">
                  <c:v>4775</c:v>
                </c:pt>
                <c:pt idx="28">
                  <c:v>4777</c:v>
                </c:pt>
                <c:pt idx="29">
                  <c:v>4777</c:v>
                </c:pt>
                <c:pt idx="30">
                  <c:v>4778</c:v>
                </c:pt>
                <c:pt idx="31">
                  <c:v>4777</c:v>
                </c:pt>
                <c:pt idx="32">
                  <c:v>4777</c:v>
                </c:pt>
                <c:pt idx="33">
                  <c:v>4781</c:v>
                </c:pt>
                <c:pt idx="34">
                  <c:v>4780</c:v>
                </c:pt>
                <c:pt idx="35">
                  <c:v>4782</c:v>
                </c:pt>
                <c:pt idx="36">
                  <c:v>4793</c:v>
                </c:pt>
                <c:pt idx="37">
                  <c:v>4868</c:v>
                </c:pt>
                <c:pt idx="38">
                  <c:v>4950</c:v>
                </c:pt>
                <c:pt idx="39">
                  <c:v>4982</c:v>
                </c:pt>
                <c:pt idx="40">
                  <c:v>5020</c:v>
                </c:pt>
                <c:pt idx="41">
                  <c:v>5058</c:v>
                </c:pt>
                <c:pt idx="42">
                  <c:v>5086</c:v>
                </c:pt>
                <c:pt idx="43">
                  <c:v>5127</c:v>
                </c:pt>
                <c:pt idx="44">
                  <c:v>5157</c:v>
                </c:pt>
                <c:pt idx="45">
                  <c:v>5193</c:v>
                </c:pt>
                <c:pt idx="46">
                  <c:v>5222</c:v>
                </c:pt>
                <c:pt idx="47">
                  <c:v>5247</c:v>
                </c:pt>
                <c:pt idx="48">
                  <c:v>5273</c:v>
                </c:pt>
                <c:pt idx="49">
                  <c:v>5296</c:v>
                </c:pt>
                <c:pt idx="50">
                  <c:v>5318</c:v>
                </c:pt>
                <c:pt idx="51">
                  <c:v>5358</c:v>
                </c:pt>
                <c:pt idx="52">
                  <c:v>5388</c:v>
                </c:pt>
                <c:pt idx="53">
                  <c:v>5433</c:v>
                </c:pt>
                <c:pt idx="54">
                  <c:v>5452</c:v>
                </c:pt>
                <c:pt idx="55">
                  <c:v>5468</c:v>
                </c:pt>
                <c:pt idx="56">
                  <c:v>5495</c:v>
                </c:pt>
                <c:pt idx="57">
                  <c:v>5532</c:v>
                </c:pt>
                <c:pt idx="58">
                  <c:v>5562</c:v>
                </c:pt>
                <c:pt idx="59">
                  <c:v>5580</c:v>
                </c:pt>
                <c:pt idx="60">
                  <c:v>5606</c:v>
                </c:pt>
                <c:pt idx="61">
                  <c:v>5621</c:v>
                </c:pt>
                <c:pt idx="62">
                  <c:v>5647</c:v>
                </c:pt>
                <c:pt idx="63">
                  <c:v>5668</c:v>
                </c:pt>
                <c:pt idx="64">
                  <c:v>5686</c:v>
                </c:pt>
                <c:pt idx="65">
                  <c:v>5705</c:v>
                </c:pt>
                <c:pt idx="66">
                  <c:v>5723</c:v>
                </c:pt>
                <c:pt idx="67">
                  <c:v>5746</c:v>
                </c:pt>
                <c:pt idx="68">
                  <c:v>5765</c:v>
                </c:pt>
                <c:pt idx="69">
                  <c:v>5787</c:v>
                </c:pt>
                <c:pt idx="70">
                  <c:v>5800</c:v>
                </c:pt>
                <c:pt idx="71">
                  <c:v>5816</c:v>
                </c:pt>
                <c:pt idx="72">
                  <c:v>5832</c:v>
                </c:pt>
                <c:pt idx="73">
                  <c:v>5847</c:v>
                </c:pt>
                <c:pt idx="74">
                  <c:v>5864</c:v>
                </c:pt>
                <c:pt idx="75">
                  <c:v>5883</c:v>
                </c:pt>
                <c:pt idx="76">
                  <c:v>5900</c:v>
                </c:pt>
                <c:pt idx="77">
                  <c:v>5926</c:v>
                </c:pt>
                <c:pt idx="78">
                  <c:v>5937</c:v>
                </c:pt>
                <c:pt idx="79">
                  <c:v>5954</c:v>
                </c:pt>
                <c:pt idx="80">
                  <c:v>5970</c:v>
                </c:pt>
                <c:pt idx="81">
                  <c:v>5996</c:v>
                </c:pt>
                <c:pt idx="82">
                  <c:v>6013</c:v>
                </c:pt>
                <c:pt idx="83">
                  <c:v>6034</c:v>
                </c:pt>
                <c:pt idx="84">
                  <c:v>6047</c:v>
                </c:pt>
                <c:pt idx="85">
                  <c:v>6068</c:v>
                </c:pt>
                <c:pt idx="86">
                  <c:v>6086</c:v>
                </c:pt>
                <c:pt idx="87">
                  <c:v>6113</c:v>
                </c:pt>
                <c:pt idx="88">
                  <c:v>6134</c:v>
                </c:pt>
                <c:pt idx="89">
                  <c:v>6148</c:v>
                </c:pt>
                <c:pt idx="90">
                  <c:v>6170</c:v>
                </c:pt>
                <c:pt idx="91">
                  <c:v>6192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8981-4554-BE6B-121202498202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Hikvision Indonesia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Sheet1!$W$2:$W$93</c:f>
              <c:numCache>
                <c:formatCode>General</c:formatCode>
                <c:ptCount val="92"/>
                <c:pt idx="0">
                  <c:v>10381</c:v>
                </c:pt>
                <c:pt idx="1">
                  <c:v>10380</c:v>
                </c:pt>
                <c:pt idx="2">
                  <c:v>10381</c:v>
                </c:pt>
                <c:pt idx="3">
                  <c:v>10381</c:v>
                </c:pt>
                <c:pt idx="4">
                  <c:v>10381</c:v>
                </c:pt>
                <c:pt idx="5">
                  <c:v>10381</c:v>
                </c:pt>
                <c:pt idx="6">
                  <c:v>10382</c:v>
                </c:pt>
                <c:pt idx="7">
                  <c:v>10381</c:v>
                </c:pt>
                <c:pt idx="8">
                  <c:v>10381</c:v>
                </c:pt>
                <c:pt idx="9">
                  <c:v>10380</c:v>
                </c:pt>
                <c:pt idx="10">
                  <c:v>10380</c:v>
                </c:pt>
                <c:pt idx="11">
                  <c:v>10379</c:v>
                </c:pt>
                <c:pt idx="12">
                  <c:v>10382</c:v>
                </c:pt>
                <c:pt idx="13">
                  <c:v>10382</c:v>
                </c:pt>
                <c:pt idx="14">
                  <c:v>10385</c:v>
                </c:pt>
                <c:pt idx="15">
                  <c:v>10387</c:v>
                </c:pt>
                <c:pt idx="16">
                  <c:v>10389</c:v>
                </c:pt>
                <c:pt idx="17">
                  <c:v>10393</c:v>
                </c:pt>
                <c:pt idx="18">
                  <c:v>10431</c:v>
                </c:pt>
                <c:pt idx="19">
                  <c:v>10433</c:v>
                </c:pt>
                <c:pt idx="20">
                  <c:v>10439</c:v>
                </c:pt>
                <c:pt idx="21">
                  <c:v>10440</c:v>
                </c:pt>
                <c:pt idx="22">
                  <c:v>10439</c:v>
                </c:pt>
                <c:pt idx="23">
                  <c:v>10440</c:v>
                </c:pt>
                <c:pt idx="24">
                  <c:v>10443</c:v>
                </c:pt>
                <c:pt idx="25">
                  <c:v>10449</c:v>
                </c:pt>
                <c:pt idx="26">
                  <c:v>10452</c:v>
                </c:pt>
                <c:pt idx="27">
                  <c:v>10453</c:v>
                </c:pt>
                <c:pt idx="28">
                  <c:v>10453</c:v>
                </c:pt>
                <c:pt idx="29">
                  <c:v>10454</c:v>
                </c:pt>
                <c:pt idx="30">
                  <c:v>10456</c:v>
                </c:pt>
                <c:pt idx="31">
                  <c:v>10454</c:v>
                </c:pt>
                <c:pt idx="32">
                  <c:v>11809</c:v>
                </c:pt>
                <c:pt idx="33">
                  <c:v>16601</c:v>
                </c:pt>
                <c:pt idx="34">
                  <c:v>20659</c:v>
                </c:pt>
                <c:pt idx="35">
                  <c:v>18438</c:v>
                </c:pt>
                <c:pt idx="36">
                  <c:v>20663</c:v>
                </c:pt>
                <c:pt idx="37">
                  <c:v>20513</c:v>
                </c:pt>
                <c:pt idx="38">
                  <c:v>20339</c:v>
                </c:pt>
                <c:pt idx="39">
                  <c:v>20222</c:v>
                </c:pt>
                <c:pt idx="40">
                  <c:v>20193</c:v>
                </c:pt>
                <c:pt idx="41">
                  <c:v>20165</c:v>
                </c:pt>
                <c:pt idx="42">
                  <c:v>20154</c:v>
                </c:pt>
                <c:pt idx="43">
                  <c:v>19982</c:v>
                </c:pt>
                <c:pt idx="44">
                  <c:v>19697</c:v>
                </c:pt>
                <c:pt idx="45">
                  <c:v>19604</c:v>
                </c:pt>
                <c:pt idx="46">
                  <c:v>19519</c:v>
                </c:pt>
                <c:pt idx="47">
                  <c:v>19443</c:v>
                </c:pt>
                <c:pt idx="48">
                  <c:v>19433</c:v>
                </c:pt>
                <c:pt idx="49">
                  <c:v>19380</c:v>
                </c:pt>
                <c:pt idx="50">
                  <c:v>19378</c:v>
                </c:pt>
                <c:pt idx="51">
                  <c:v>19367</c:v>
                </c:pt>
                <c:pt idx="52">
                  <c:v>19368</c:v>
                </c:pt>
                <c:pt idx="53">
                  <c:v>19370</c:v>
                </c:pt>
                <c:pt idx="54">
                  <c:v>19375</c:v>
                </c:pt>
                <c:pt idx="55">
                  <c:v>19366</c:v>
                </c:pt>
                <c:pt idx="56">
                  <c:v>19360</c:v>
                </c:pt>
                <c:pt idx="57">
                  <c:v>19358</c:v>
                </c:pt>
                <c:pt idx="58">
                  <c:v>19355</c:v>
                </c:pt>
                <c:pt idx="59">
                  <c:v>19347</c:v>
                </c:pt>
                <c:pt idx="60">
                  <c:v>19344</c:v>
                </c:pt>
                <c:pt idx="61">
                  <c:v>19341</c:v>
                </c:pt>
                <c:pt idx="62">
                  <c:v>19339</c:v>
                </c:pt>
                <c:pt idx="63">
                  <c:v>19331</c:v>
                </c:pt>
                <c:pt idx="64">
                  <c:v>19328</c:v>
                </c:pt>
                <c:pt idx="65">
                  <c:v>19324</c:v>
                </c:pt>
                <c:pt idx="66">
                  <c:v>19326</c:v>
                </c:pt>
                <c:pt idx="67">
                  <c:v>19326</c:v>
                </c:pt>
                <c:pt idx="68">
                  <c:v>19319</c:v>
                </c:pt>
                <c:pt idx="69">
                  <c:v>19316</c:v>
                </c:pt>
                <c:pt idx="70">
                  <c:v>19307</c:v>
                </c:pt>
                <c:pt idx="71">
                  <c:v>19331</c:v>
                </c:pt>
                <c:pt idx="72">
                  <c:v>19432</c:v>
                </c:pt>
                <c:pt idx="73">
                  <c:v>19533</c:v>
                </c:pt>
                <c:pt idx="74">
                  <c:v>19634</c:v>
                </c:pt>
                <c:pt idx="75">
                  <c:v>19735</c:v>
                </c:pt>
                <c:pt idx="76">
                  <c:v>19844</c:v>
                </c:pt>
                <c:pt idx="77">
                  <c:v>19970</c:v>
                </c:pt>
                <c:pt idx="78">
                  <c:v>20033</c:v>
                </c:pt>
                <c:pt idx="79">
                  <c:v>20038</c:v>
                </c:pt>
                <c:pt idx="80">
                  <c:v>20039</c:v>
                </c:pt>
                <c:pt idx="81">
                  <c:v>20047</c:v>
                </c:pt>
                <c:pt idx="82">
                  <c:v>20044</c:v>
                </c:pt>
                <c:pt idx="83">
                  <c:v>20043</c:v>
                </c:pt>
                <c:pt idx="84">
                  <c:v>20038</c:v>
                </c:pt>
                <c:pt idx="85">
                  <c:v>20036</c:v>
                </c:pt>
                <c:pt idx="86">
                  <c:v>20063</c:v>
                </c:pt>
                <c:pt idx="87">
                  <c:v>20082</c:v>
                </c:pt>
                <c:pt idx="88">
                  <c:v>20091</c:v>
                </c:pt>
                <c:pt idx="89">
                  <c:v>20087</c:v>
                </c:pt>
                <c:pt idx="90">
                  <c:v>20083</c:v>
                </c:pt>
                <c:pt idx="91">
                  <c:v>20090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8981-4554-BE6B-121202498202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Hikvision Philippines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Sheet1!$X$2:$X$93</c:f>
              <c:numCache>
                <c:formatCode>General</c:formatCode>
                <c:ptCount val="92"/>
                <c:pt idx="0">
                  <c:v>1076</c:v>
                </c:pt>
                <c:pt idx="1">
                  <c:v>1077</c:v>
                </c:pt>
                <c:pt idx="2">
                  <c:v>1078</c:v>
                </c:pt>
                <c:pt idx="3">
                  <c:v>1078</c:v>
                </c:pt>
                <c:pt idx="4">
                  <c:v>1079</c:v>
                </c:pt>
                <c:pt idx="5">
                  <c:v>1081</c:v>
                </c:pt>
                <c:pt idx="6">
                  <c:v>1081</c:v>
                </c:pt>
                <c:pt idx="7">
                  <c:v>1081</c:v>
                </c:pt>
                <c:pt idx="8">
                  <c:v>1086</c:v>
                </c:pt>
                <c:pt idx="9">
                  <c:v>1110</c:v>
                </c:pt>
                <c:pt idx="10">
                  <c:v>1116</c:v>
                </c:pt>
                <c:pt idx="11">
                  <c:v>1122</c:v>
                </c:pt>
                <c:pt idx="12">
                  <c:v>1123</c:v>
                </c:pt>
                <c:pt idx="13">
                  <c:v>1123</c:v>
                </c:pt>
                <c:pt idx="14">
                  <c:v>1126</c:v>
                </c:pt>
                <c:pt idx="15">
                  <c:v>1132</c:v>
                </c:pt>
                <c:pt idx="16">
                  <c:v>1141</c:v>
                </c:pt>
                <c:pt idx="17">
                  <c:v>1215</c:v>
                </c:pt>
                <c:pt idx="18">
                  <c:v>1229</c:v>
                </c:pt>
                <c:pt idx="19">
                  <c:v>1234</c:v>
                </c:pt>
                <c:pt idx="20">
                  <c:v>1236</c:v>
                </c:pt>
                <c:pt idx="21">
                  <c:v>1236</c:v>
                </c:pt>
                <c:pt idx="22">
                  <c:v>1242</c:v>
                </c:pt>
                <c:pt idx="23">
                  <c:v>1246</c:v>
                </c:pt>
                <c:pt idx="24">
                  <c:v>1251</c:v>
                </c:pt>
                <c:pt idx="25">
                  <c:v>1256</c:v>
                </c:pt>
                <c:pt idx="26">
                  <c:v>1260</c:v>
                </c:pt>
                <c:pt idx="27">
                  <c:v>1265</c:v>
                </c:pt>
                <c:pt idx="28">
                  <c:v>1268</c:v>
                </c:pt>
                <c:pt idx="29">
                  <c:v>1271</c:v>
                </c:pt>
                <c:pt idx="30">
                  <c:v>1279</c:v>
                </c:pt>
                <c:pt idx="31">
                  <c:v>1280</c:v>
                </c:pt>
                <c:pt idx="32">
                  <c:v>1279</c:v>
                </c:pt>
                <c:pt idx="33">
                  <c:v>1284</c:v>
                </c:pt>
                <c:pt idx="34">
                  <c:v>1284</c:v>
                </c:pt>
                <c:pt idx="35">
                  <c:v>1294</c:v>
                </c:pt>
                <c:pt idx="36">
                  <c:v>1297</c:v>
                </c:pt>
                <c:pt idx="37">
                  <c:v>1298</c:v>
                </c:pt>
                <c:pt idx="38">
                  <c:v>1300</c:v>
                </c:pt>
                <c:pt idx="39">
                  <c:v>1302</c:v>
                </c:pt>
                <c:pt idx="40">
                  <c:v>1307</c:v>
                </c:pt>
                <c:pt idx="41">
                  <c:v>1310</c:v>
                </c:pt>
                <c:pt idx="42">
                  <c:v>1310</c:v>
                </c:pt>
                <c:pt idx="43">
                  <c:v>1315</c:v>
                </c:pt>
                <c:pt idx="44">
                  <c:v>1318</c:v>
                </c:pt>
                <c:pt idx="45">
                  <c:v>1320</c:v>
                </c:pt>
                <c:pt idx="46">
                  <c:v>1326</c:v>
                </c:pt>
                <c:pt idx="47">
                  <c:v>1329</c:v>
                </c:pt>
                <c:pt idx="48">
                  <c:v>1330</c:v>
                </c:pt>
                <c:pt idx="49">
                  <c:v>1335</c:v>
                </c:pt>
                <c:pt idx="50">
                  <c:v>1337</c:v>
                </c:pt>
                <c:pt idx="51">
                  <c:v>1346</c:v>
                </c:pt>
                <c:pt idx="52">
                  <c:v>1350</c:v>
                </c:pt>
                <c:pt idx="53">
                  <c:v>1357</c:v>
                </c:pt>
                <c:pt idx="54">
                  <c:v>1361</c:v>
                </c:pt>
                <c:pt idx="55">
                  <c:v>1366</c:v>
                </c:pt>
                <c:pt idx="56">
                  <c:v>1368</c:v>
                </c:pt>
                <c:pt idx="57">
                  <c:v>1370</c:v>
                </c:pt>
                <c:pt idx="58">
                  <c:v>1375</c:v>
                </c:pt>
                <c:pt idx="59">
                  <c:v>1377</c:v>
                </c:pt>
                <c:pt idx="60">
                  <c:v>1379</c:v>
                </c:pt>
                <c:pt idx="61">
                  <c:v>1384</c:v>
                </c:pt>
                <c:pt idx="62">
                  <c:v>1385</c:v>
                </c:pt>
                <c:pt idx="63">
                  <c:v>1389</c:v>
                </c:pt>
                <c:pt idx="64">
                  <c:v>1393</c:v>
                </c:pt>
                <c:pt idx="65">
                  <c:v>1398</c:v>
                </c:pt>
                <c:pt idx="66">
                  <c:v>1402</c:v>
                </c:pt>
                <c:pt idx="67">
                  <c:v>1408</c:v>
                </c:pt>
                <c:pt idx="68">
                  <c:v>1410</c:v>
                </c:pt>
                <c:pt idx="69">
                  <c:v>1413</c:v>
                </c:pt>
                <c:pt idx="70">
                  <c:v>1414</c:v>
                </c:pt>
                <c:pt idx="71">
                  <c:v>1417</c:v>
                </c:pt>
                <c:pt idx="72">
                  <c:v>1421</c:v>
                </c:pt>
                <c:pt idx="73">
                  <c:v>1423</c:v>
                </c:pt>
                <c:pt idx="74">
                  <c:v>1422</c:v>
                </c:pt>
                <c:pt idx="75">
                  <c:v>1424</c:v>
                </c:pt>
                <c:pt idx="76">
                  <c:v>1425</c:v>
                </c:pt>
                <c:pt idx="77">
                  <c:v>1426</c:v>
                </c:pt>
                <c:pt idx="78">
                  <c:v>1433</c:v>
                </c:pt>
                <c:pt idx="79">
                  <c:v>1436</c:v>
                </c:pt>
                <c:pt idx="80">
                  <c:v>1436</c:v>
                </c:pt>
                <c:pt idx="81">
                  <c:v>1441</c:v>
                </c:pt>
                <c:pt idx="82">
                  <c:v>1442</c:v>
                </c:pt>
                <c:pt idx="83">
                  <c:v>1444</c:v>
                </c:pt>
                <c:pt idx="84">
                  <c:v>1445</c:v>
                </c:pt>
                <c:pt idx="85">
                  <c:v>1447</c:v>
                </c:pt>
                <c:pt idx="86">
                  <c:v>1448</c:v>
                </c:pt>
                <c:pt idx="87">
                  <c:v>1450</c:v>
                </c:pt>
                <c:pt idx="88">
                  <c:v>1453</c:v>
                </c:pt>
                <c:pt idx="89">
                  <c:v>1457</c:v>
                </c:pt>
                <c:pt idx="90">
                  <c:v>1459</c:v>
                </c:pt>
                <c:pt idx="91">
                  <c:v>1461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8981-4554-BE6B-121202498202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Hikvision Vietnam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</c:numCache>
            </c:numRef>
          </c:cat>
          <c:val>
            <c:numRef>
              <c:f>Sheet1!$Y$2:$Y$93</c:f>
              <c:numCache>
                <c:formatCode>General</c:formatCode>
                <c:ptCount val="92"/>
                <c:pt idx="0">
                  <c:v>451</c:v>
                </c:pt>
                <c:pt idx="1">
                  <c:v>452</c:v>
                </c:pt>
                <c:pt idx="2">
                  <c:v>452</c:v>
                </c:pt>
                <c:pt idx="3">
                  <c:v>454</c:v>
                </c:pt>
                <c:pt idx="4">
                  <c:v>455</c:v>
                </c:pt>
                <c:pt idx="5">
                  <c:v>454</c:v>
                </c:pt>
                <c:pt idx="6">
                  <c:v>454</c:v>
                </c:pt>
                <c:pt idx="7">
                  <c:v>453</c:v>
                </c:pt>
                <c:pt idx="8">
                  <c:v>453</c:v>
                </c:pt>
                <c:pt idx="9">
                  <c:v>454</c:v>
                </c:pt>
                <c:pt idx="10">
                  <c:v>454</c:v>
                </c:pt>
                <c:pt idx="11">
                  <c:v>454</c:v>
                </c:pt>
                <c:pt idx="12">
                  <c:v>454</c:v>
                </c:pt>
                <c:pt idx="13">
                  <c:v>455</c:v>
                </c:pt>
                <c:pt idx="14">
                  <c:v>455</c:v>
                </c:pt>
                <c:pt idx="15">
                  <c:v>455</c:v>
                </c:pt>
                <c:pt idx="16">
                  <c:v>457</c:v>
                </c:pt>
                <c:pt idx="17">
                  <c:v>457</c:v>
                </c:pt>
                <c:pt idx="18">
                  <c:v>457</c:v>
                </c:pt>
                <c:pt idx="19">
                  <c:v>458</c:v>
                </c:pt>
                <c:pt idx="20">
                  <c:v>459</c:v>
                </c:pt>
                <c:pt idx="21">
                  <c:v>464</c:v>
                </c:pt>
                <c:pt idx="22">
                  <c:v>466</c:v>
                </c:pt>
                <c:pt idx="23">
                  <c:v>466</c:v>
                </c:pt>
                <c:pt idx="24">
                  <c:v>465</c:v>
                </c:pt>
                <c:pt idx="25">
                  <c:v>467</c:v>
                </c:pt>
                <c:pt idx="26">
                  <c:v>467</c:v>
                </c:pt>
                <c:pt idx="27">
                  <c:v>467</c:v>
                </c:pt>
                <c:pt idx="28">
                  <c:v>469</c:v>
                </c:pt>
                <c:pt idx="29">
                  <c:v>469</c:v>
                </c:pt>
                <c:pt idx="30">
                  <c:v>469</c:v>
                </c:pt>
                <c:pt idx="31">
                  <c:v>471</c:v>
                </c:pt>
                <c:pt idx="32">
                  <c:v>471</c:v>
                </c:pt>
                <c:pt idx="33">
                  <c:v>471</c:v>
                </c:pt>
                <c:pt idx="34">
                  <c:v>471</c:v>
                </c:pt>
                <c:pt idx="35">
                  <c:v>472</c:v>
                </c:pt>
                <c:pt idx="36">
                  <c:v>476</c:v>
                </c:pt>
                <c:pt idx="37">
                  <c:v>479</c:v>
                </c:pt>
                <c:pt idx="38">
                  <c:v>479</c:v>
                </c:pt>
                <c:pt idx="39">
                  <c:v>481</c:v>
                </c:pt>
                <c:pt idx="40">
                  <c:v>481</c:v>
                </c:pt>
                <c:pt idx="41">
                  <c:v>481</c:v>
                </c:pt>
                <c:pt idx="42">
                  <c:v>481</c:v>
                </c:pt>
                <c:pt idx="43">
                  <c:v>482</c:v>
                </c:pt>
                <c:pt idx="44">
                  <c:v>483</c:v>
                </c:pt>
                <c:pt idx="45">
                  <c:v>486</c:v>
                </c:pt>
                <c:pt idx="46">
                  <c:v>486</c:v>
                </c:pt>
                <c:pt idx="47">
                  <c:v>488</c:v>
                </c:pt>
                <c:pt idx="48">
                  <c:v>488</c:v>
                </c:pt>
                <c:pt idx="49">
                  <c:v>488</c:v>
                </c:pt>
                <c:pt idx="50">
                  <c:v>488</c:v>
                </c:pt>
                <c:pt idx="51">
                  <c:v>491</c:v>
                </c:pt>
                <c:pt idx="52">
                  <c:v>492</c:v>
                </c:pt>
                <c:pt idx="53">
                  <c:v>491</c:v>
                </c:pt>
                <c:pt idx="54">
                  <c:v>491</c:v>
                </c:pt>
                <c:pt idx="55">
                  <c:v>491</c:v>
                </c:pt>
                <c:pt idx="56">
                  <c:v>491</c:v>
                </c:pt>
                <c:pt idx="57">
                  <c:v>490</c:v>
                </c:pt>
                <c:pt idx="58">
                  <c:v>495</c:v>
                </c:pt>
                <c:pt idx="59">
                  <c:v>495</c:v>
                </c:pt>
                <c:pt idx="60">
                  <c:v>498</c:v>
                </c:pt>
                <c:pt idx="61">
                  <c:v>498</c:v>
                </c:pt>
                <c:pt idx="62">
                  <c:v>498</c:v>
                </c:pt>
                <c:pt idx="63">
                  <c:v>502</c:v>
                </c:pt>
                <c:pt idx="64">
                  <c:v>502</c:v>
                </c:pt>
                <c:pt idx="65">
                  <c:v>503</c:v>
                </c:pt>
                <c:pt idx="66">
                  <c:v>503</c:v>
                </c:pt>
                <c:pt idx="67">
                  <c:v>503</c:v>
                </c:pt>
                <c:pt idx="68">
                  <c:v>503</c:v>
                </c:pt>
                <c:pt idx="69">
                  <c:v>503</c:v>
                </c:pt>
                <c:pt idx="70">
                  <c:v>503</c:v>
                </c:pt>
                <c:pt idx="71">
                  <c:v>503</c:v>
                </c:pt>
                <c:pt idx="72">
                  <c:v>503</c:v>
                </c:pt>
                <c:pt idx="73">
                  <c:v>503</c:v>
                </c:pt>
                <c:pt idx="74">
                  <c:v>508</c:v>
                </c:pt>
                <c:pt idx="75">
                  <c:v>509</c:v>
                </c:pt>
                <c:pt idx="76">
                  <c:v>509</c:v>
                </c:pt>
                <c:pt idx="77">
                  <c:v>508</c:v>
                </c:pt>
                <c:pt idx="78">
                  <c:v>508</c:v>
                </c:pt>
                <c:pt idx="79">
                  <c:v>509</c:v>
                </c:pt>
                <c:pt idx="80">
                  <c:v>509</c:v>
                </c:pt>
                <c:pt idx="81">
                  <c:v>509</c:v>
                </c:pt>
                <c:pt idx="82">
                  <c:v>509</c:v>
                </c:pt>
                <c:pt idx="83">
                  <c:v>510</c:v>
                </c:pt>
                <c:pt idx="84">
                  <c:v>510</c:v>
                </c:pt>
                <c:pt idx="85">
                  <c:v>510</c:v>
                </c:pt>
                <c:pt idx="86">
                  <c:v>510</c:v>
                </c:pt>
                <c:pt idx="87">
                  <c:v>512</c:v>
                </c:pt>
                <c:pt idx="88">
                  <c:v>512</c:v>
                </c:pt>
                <c:pt idx="89">
                  <c:v>511</c:v>
                </c:pt>
                <c:pt idx="90">
                  <c:v>511</c:v>
                </c:pt>
                <c:pt idx="91">
                  <c:v>511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8981-4554-BE6B-121202498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480896"/>
        <c:axId val="295481552"/>
      </c:lineChart>
      <c:dateAx>
        <c:axId val="295480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81552"/>
        <c:crosses val="autoZero"/>
        <c:auto val="1"/>
        <c:lblOffset val="100"/>
        <c:baseTimeUnit val="days"/>
      </c:dateAx>
      <c:valAx>
        <c:axId val="29548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8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DD60F-FAB2-4F97-9B00-D16E9202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Hikvision -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B22DE8-5625-447F-8415-B9EA0B956A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1322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27621-74DE-40CC-B801-F85E94121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237B2-FFD8-4959-ADBD-0EE08303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230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Hikvision -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Hikvision - Facebook</dc:title>
  <dc:creator>Frederik Peiniger</dc:creator>
  <cp:lastModifiedBy>Frederik Peiniger</cp:lastModifiedBy>
  <cp:revision>1</cp:revision>
  <dcterms:created xsi:type="dcterms:W3CDTF">2019-01-07T02:15:44Z</dcterms:created>
  <dcterms:modified xsi:type="dcterms:W3CDTF">2019-01-07T02:15:51Z</dcterms:modified>
</cp:coreProperties>
</file>