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7A1A-89B0-4905-8043-9D4F68258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627619-6CC8-4923-B7BB-09E6B57C6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72538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32178624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517096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9463029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7946739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3829524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85722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9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@HikvisionHQ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11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3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3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5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Asia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32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8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3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3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27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67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E731A-B3CF-408B-B9FD-27FD68D34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46194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82DC-B433-40A2-A496-A94F54406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F3FF7-C9BE-4047-95D4-E2262802B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56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401061975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0599545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4533532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6611018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677446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1422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7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Intelligent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1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4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2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9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5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98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26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964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6A0F2-7ECB-4DA1-AAC6-B2168897B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4268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D73F6-10CB-4AEF-A09B-7A4E803B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52D58-3D4D-4FE5-B127-303730CE5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721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12919197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2058207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1590690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5735760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153221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67264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10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67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3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UK &amp;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6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6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do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61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F0F56-AD1D-41BD-8343-E34370F78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53625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Overall Top Pages | Hikvision - 1 of 3</vt:lpstr>
      <vt:lpstr>Overall Overall Top Pages | Hikvision - 2 of 3</vt:lpstr>
      <vt:lpstr>Overall Overall Top Pages | Hikvision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Hikvision - 1 of 3</dc:title>
  <dc:creator>Administrator</dc:creator>
  <cp:lastModifiedBy>Administrator</cp:lastModifiedBy>
  <cp:revision>1</cp:revision>
  <dcterms:created xsi:type="dcterms:W3CDTF">2018-07-03T10:42:38Z</dcterms:created>
  <dcterms:modified xsi:type="dcterms:W3CDTF">2018-07-03T10:43:47Z</dcterms:modified>
</cp:coreProperties>
</file>