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9D6C-B78B-477B-AB47-A020DAB2E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B191C2-1F89-49A2-8FDB-50F218E3BF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641120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2099536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95100325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224956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947874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6377292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58543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844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@HikvisionHQ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7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10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758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1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Asia Pacific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92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8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1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299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29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359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13541-3A46-4999-852E-171D5DF56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45423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BEB00E-39B9-41D9-9947-A0D34E789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AA31B-CA3B-4946-A3D1-2721D7FEE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67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7377759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8932001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983260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7663516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00994075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7490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73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Intelligent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395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2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3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Korea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132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Latam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08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2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11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76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67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12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66FE9-B5F4-46AE-8260-D2B1CBBA9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924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6BCA2-2623-4148-AA4F-C45405E4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Hikvision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6E480-EFF0-4F79-BE24-193F62E765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7296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382669311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1564289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668023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4072660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3834866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6908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390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03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35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UK &amp;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79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60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Hikvision do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57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BB8D7-D40E-445A-A051-90697BCE9E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9087098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253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Overall Top Pages | Hikvision - 1 of 3</vt:lpstr>
      <vt:lpstr>Overall Overall Top Pages | Hikvision - 2 of 3</vt:lpstr>
      <vt:lpstr>Overall Overall Top Pages | Hikvision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Hikvision - 1 of 3</dc:title>
  <dc:creator>Administrator</dc:creator>
  <cp:lastModifiedBy>Administrator</cp:lastModifiedBy>
  <cp:revision>1</cp:revision>
  <dcterms:created xsi:type="dcterms:W3CDTF">2018-07-01T10:12:35Z</dcterms:created>
  <dcterms:modified xsi:type="dcterms:W3CDTF">2018-07-01T10:13:43Z</dcterms:modified>
</cp:coreProperties>
</file>