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Sheet1!$A$1:$W$1</c:f>
              <c:strCache>
                <c:ptCount val="23"/>
                <c:pt idx="0">
                  <c:v>Hikvision do Brasil</c:v>
                </c:pt>
                <c:pt idx="1">
                  <c:v>Hikvision Pakistan</c:v>
                </c:pt>
                <c:pt idx="2">
                  <c:v>Hikvision Latam</c:v>
                </c:pt>
                <c:pt idx="3">
                  <c:v>Hikvision</c:v>
                </c:pt>
                <c:pt idx="4">
                  <c:v>Hikvision MENA</c:v>
                </c:pt>
                <c:pt idx="5">
                  <c:v>Hikvision Europe</c:v>
                </c:pt>
                <c:pt idx="6">
                  <c:v>Hikvision USA</c:v>
                </c:pt>
                <c:pt idx="7">
                  <c:v>Hikvision UK &amp; Ireland</c:v>
                </c:pt>
                <c:pt idx="8">
                  <c:v>Hikvision Thailand</c:v>
                </c:pt>
                <c:pt idx="9">
                  <c:v>Hikvision Poland</c:v>
                </c:pt>
                <c:pt idx="10">
                  <c:v>Hikvision Asia Pacific</c:v>
                </c:pt>
                <c:pt idx="11">
                  <c:v>Hikvision Turkey</c:v>
                </c:pt>
                <c:pt idx="12">
                  <c:v>Hikvision Indonesia</c:v>
                </c:pt>
                <c:pt idx="13">
                  <c:v>Hikvision Intelligent Storage</c:v>
                </c:pt>
                <c:pt idx="14">
                  <c:v>Hikvision Iraq</c:v>
                </c:pt>
                <c:pt idx="15">
                  <c:v>Hikvision Korea</c:v>
                </c:pt>
                <c:pt idx="16">
                  <c:v>Hikvision Italy</c:v>
                </c:pt>
                <c:pt idx="17">
                  <c:v>Hikvision Russia</c:v>
                </c:pt>
                <c:pt idx="18">
                  <c:v>Hikvision Malaysia</c:v>
                </c:pt>
                <c:pt idx="19">
                  <c:v>Hikvision Africa</c:v>
                </c:pt>
                <c:pt idx="20">
                  <c:v>Hikvision Canada</c:v>
                </c:pt>
                <c:pt idx="21">
                  <c:v>Hikvision France</c:v>
                </c:pt>
                <c:pt idx="22">
                  <c:v>Hikvision Spain</c:v>
                </c:pt>
              </c:strCache>
            </c:strRef>
          </c:cat>
          <c:val>
            <c:numRef>
              <c:f>Sheet1!$A$2:$W$2</c:f>
              <c:numCache>
                <c:formatCode>General</c:formatCode>
                <c:ptCount val="23"/>
                <c:pt idx="0">
                  <c:v>61961</c:v>
                </c:pt>
                <c:pt idx="1">
                  <c:v>11896</c:v>
                </c:pt>
                <c:pt idx="2">
                  <c:v>11286</c:v>
                </c:pt>
                <c:pt idx="3">
                  <c:v>9887</c:v>
                </c:pt>
                <c:pt idx="4">
                  <c:v>6871</c:v>
                </c:pt>
                <c:pt idx="5">
                  <c:v>6523</c:v>
                </c:pt>
                <c:pt idx="6">
                  <c:v>5678</c:v>
                </c:pt>
                <c:pt idx="7">
                  <c:v>3936</c:v>
                </c:pt>
                <c:pt idx="8">
                  <c:v>2265</c:v>
                </c:pt>
                <c:pt idx="9">
                  <c:v>1626</c:v>
                </c:pt>
                <c:pt idx="10">
                  <c:v>1612</c:v>
                </c:pt>
                <c:pt idx="11">
                  <c:v>1553</c:v>
                </c:pt>
                <c:pt idx="12">
                  <c:v>1407</c:v>
                </c:pt>
                <c:pt idx="13">
                  <c:v>1322</c:v>
                </c:pt>
                <c:pt idx="14">
                  <c:v>1199</c:v>
                </c:pt>
                <c:pt idx="15">
                  <c:v>902</c:v>
                </c:pt>
                <c:pt idx="16">
                  <c:v>836</c:v>
                </c:pt>
                <c:pt idx="17">
                  <c:v>537</c:v>
                </c:pt>
                <c:pt idx="18">
                  <c:v>523</c:v>
                </c:pt>
                <c:pt idx="19">
                  <c:v>495</c:v>
                </c:pt>
                <c:pt idx="20">
                  <c:v>341</c:v>
                </c:pt>
                <c:pt idx="21">
                  <c:v>304</c:v>
                </c:pt>
                <c:pt idx="22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1-4CC3-A62F-A10E169B9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Sheet1!$A$2:$A$24</c:f>
              <c:strCache>
                <c:ptCount val="23"/>
                <c:pt idx="0">
                  <c:v>Hikvision USA</c:v>
                </c:pt>
                <c:pt idx="1">
                  <c:v>Hikvision</c:v>
                </c:pt>
                <c:pt idx="2">
                  <c:v>Hikvision do Brasil</c:v>
                </c:pt>
                <c:pt idx="3">
                  <c:v>Hikvision Latam</c:v>
                </c:pt>
                <c:pt idx="4">
                  <c:v>Hikvision Europe</c:v>
                </c:pt>
                <c:pt idx="5">
                  <c:v>Hikvision Thailand</c:v>
                </c:pt>
                <c:pt idx="6">
                  <c:v>Hikvision MENA</c:v>
                </c:pt>
                <c:pt idx="7">
                  <c:v>Hikvision Intelligent Storage</c:v>
                </c:pt>
                <c:pt idx="8">
                  <c:v>Hikvision Turkey</c:v>
                </c:pt>
                <c:pt idx="9">
                  <c:v>Hikvision Asia Pacific</c:v>
                </c:pt>
                <c:pt idx="10">
                  <c:v>Hikvision UK &amp; Ireland</c:v>
                </c:pt>
                <c:pt idx="11">
                  <c:v>Hikvision Africa</c:v>
                </c:pt>
                <c:pt idx="12">
                  <c:v>Hikvision Canada</c:v>
                </c:pt>
                <c:pt idx="13">
                  <c:v>Hikvision Russia</c:v>
                </c:pt>
                <c:pt idx="14">
                  <c:v>Hikvision France</c:v>
                </c:pt>
                <c:pt idx="15">
                  <c:v>Hikvision Spain</c:v>
                </c:pt>
                <c:pt idx="16">
                  <c:v>Hikvision Poland</c:v>
                </c:pt>
                <c:pt idx="17">
                  <c:v>Hikvision Italy</c:v>
                </c:pt>
                <c:pt idx="18">
                  <c:v>Hikvision Pakistan</c:v>
                </c:pt>
                <c:pt idx="19">
                  <c:v>Hikvision Iraq</c:v>
                </c:pt>
                <c:pt idx="20">
                  <c:v>Hikvision Korea</c:v>
                </c:pt>
                <c:pt idx="21">
                  <c:v>Hikvision Malaysia</c:v>
                </c:pt>
                <c:pt idx="22">
                  <c:v>Hikvision Indonesia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917</c:v>
                </c:pt>
                <c:pt idx="1">
                  <c:v>10197</c:v>
                </c:pt>
                <c:pt idx="2">
                  <c:v>3130</c:v>
                </c:pt>
                <c:pt idx="3">
                  <c:v>2225</c:v>
                </c:pt>
                <c:pt idx="4">
                  <c:v>2143</c:v>
                </c:pt>
                <c:pt idx="5">
                  <c:v>131</c:v>
                </c:pt>
                <c:pt idx="6">
                  <c:v>201</c:v>
                </c:pt>
                <c:pt idx="7">
                  <c:v>27</c:v>
                </c:pt>
                <c:pt idx="8">
                  <c:v>72</c:v>
                </c:pt>
                <c:pt idx="9">
                  <c:v>406</c:v>
                </c:pt>
                <c:pt idx="10">
                  <c:v>436</c:v>
                </c:pt>
                <c:pt idx="11">
                  <c:v>473</c:v>
                </c:pt>
                <c:pt idx="12">
                  <c:v>79</c:v>
                </c:pt>
                <c:pt idx="13">
                  <c:v>139</c:v>
                </c:pt>
                <c:pt idx="14">
                  <c:v>0</c:v>
                </c:pt>
                <c:pt idx="15">
                  <c:v>152</c:v>
                </c:pt>
                <c:pt idx="16">
                  <c:v>394</c:v>
                </c:pt>
                <c:pt idx="17">
                  <c:v>196</c:v>
                </c:pt>
                <c:pt idx="18">
                  <c:v>140</c:v>
                </c:pt>
                <c:pt idx="19">
                  <c:v>168</c:v>
                </c:pt>
                <c:pt idx="20">
                  <c:v>511</c:v>
                </c:pt>
                <c:pt idx="21">
                  <c:v>53</c:v>
                </c:pt>
                <c:pt idx="2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C2-4F2B-AE0E-3F02A8692B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341600"/>
        <c:axId val="362335040"/>
      </c:barChart>
      <c:catAx>
        <c:axId val="36234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35040"/>
        <c:crosses val="autoZero"/>
        <c:auto val="1"/>
        <c:lblAlgn val="ctr"/>
        <c:lblOffset val="100"/>
        <c:noMultiLvlLbl val="0"/>
      </c:catAx>
      <c:valAx>
        <c:axId val="36233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4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9A6E-9019-4AA8-A898-D6DD5F491A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440969-2F39-45B1-AC13-9778F1137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Hangzhou Hikvision Digital Technology Co. Ltd.</a:t>
            </a:r>
          </a:p>
        </p:txBody>
      </p:sp>
    </p:spTree>
    <p:extLst>
      <p:ext uri="{BB962C8B-B14F-4D97-AF65-F5344CB8AC3E}">
        <p14:creationId xmlns:p14="http://schemas.microsoft.com/office/powerpoint/2010/main" val="2781746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6D39D-C811-47D9-A2CB-5F8DEFC03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548BCA-8670-40A4-9C49-9E790A9AB4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418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34266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373074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578760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698644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56865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47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63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57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30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264A2-69FE-4490-BAD9-63657AB9E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90130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C39D0-CE9F-4D61-8FE7-1D367120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835B75-778A-4B2B-B539-F1C6450413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0281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67617911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25173964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7512183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90442668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2946400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86394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5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@HikvisionHQ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1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48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25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5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Asia Pacific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80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15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22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66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77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Intelligent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626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A3A5A-0299-443A-8DA4-BB1C2AFC4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84527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455E6-B997-4585-992A-0E47AE148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DCA7DD-60FB-4DB1-B986-DC8792826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675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61908419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0414242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46563242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0460337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61031714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16405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09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51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97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5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Latam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46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MENA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32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00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12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27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13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32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4FF6A-640A-4AD8-9CB7-7EAA45DDE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67706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2E1A7-6CA4-447B-95F2-77299DBA8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3F5C4-D147-4F88-83DB-CB961F579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0716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67870477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98274977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8218383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53825343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21437111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71544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3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74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14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UK &amp; 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76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839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do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614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0FDA5-BC46-4AC0-958E-F2BBE9D00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34691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707BA-EB79-415F-8D46-8DA0D6DA0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1EE4B-E9AB-496E-919E-464F21C46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229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83603258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5634636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78032399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3128133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56028544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739947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36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@HikvisionHQ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5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13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6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61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Asia Pacific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88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72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22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8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09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Intelligent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06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D6231-2E8E-488B-B386-D37CAF67C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37919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6B713-AFDA-4C78-B33E-298C0387F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B3D088-2646-4EA7-9A54-62253AB87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180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74925650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70441450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0018557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7362616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74206664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813904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82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87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30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4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Latam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47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MENA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5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70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24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39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60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619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F6B05-68A6-4793-8565-D01B2FDE1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20369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09C3E-0DCD-4A1F-96C9-710531BF1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E33C1E-C134-425D-8484-16891F0EB2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808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65490401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10066736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94309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1621995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5528413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65449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65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85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41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UK &amp; 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07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8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do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068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07402-F74A-4B16-B28B-22F3AE487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8455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0A25C-17D9-4644-B435-974EF504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D8201B-5949-44AF-9CEE-2922FC3AA1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057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6FB1F-0789-47BB-BB00-B3606A5B3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1141D-89E0-4459-AA44-8F421BA1E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7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A0D0B-EFAC-499E-87CC-467E8AC0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00928D-C804-44B3-AC54-BB4C776A85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8772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19E1D-EDFE-400A-8E41-55FBB0479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2565B-11CE-49A1-B9A1-3CEF39F38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1803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566</Words>
  <Application>Microsoft Office PowerPoint</Application>
  <PresentationFormat>On-screen Show (4:3)</PresentationFormat>
  <Paragraphs>378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Management Report</vt:lpstr>
      <vt:lpstr>Overall Network Key Metrics Table</vt:lpstr>
      <vt:lpstr>Overall Overall Top Pages - 1 of 3</vt:lpstr>
      <vt:lpstr>Overall Overall Top Pages - 2 of 3</vt:lpstr>
      <vt:lpstr>Overall Overall Top Pages - 3 of 3</vt:lpstr>
      <vt:lpstr>Overall Overall Top Pages - 1 of 3</vt:lpstr>
      <vt:lpstr>Overall Overall Top Pages - 2 of 3</vt:lpstr>
      <vt:lpstr>Overall Overall Top Pages - 3 of 3</vt:lpstr>
      <vt:lpstr>Facebook Fan Distribution</vt:lpstr>
      <vt:lpstr>Facebook Total Interactions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Administrator</dc:creator>
  <cp:lastModifiedBy>Administrator</cp:lastModifiedBy>
  <cp:revision>1</cp:revision>
  <dcterms:created xsi:type="dcterms:W3CDTF">2018-04-04T02:36:49Z</dcterms:created>
  <dcterms:modified xsi:type="dcterms:W3CDTF">2018-04-04T02:37:19Z</dcterms:modified>
</cp:coreProperties>
</file>