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@PartaiPerindo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43188</c:v>
                </c:pt>
                <c:pt idx="1">
                  <c:v>43189</c:v>
                </c:pt>
                <c:pt idx="2">
                  <c:v>43190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17806</c:v>
                </c:pt>
                <c:pt idx="1">
                  <c:v>17809</c:v>
                </c:pt>
                <c:pt idx="2">
                  <c:v>17817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FA-45F7-97F6-C13B0BCEEC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@PerindoMuda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43188</c:v>
                </c:pt>
                <c:pt idx="1">
                  <c:v>43189</c:v>
                </c:pt>
                <c:pt idx="2">
                  <c:v>43190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3332</c:v>
                </c:pt>
                <c:pt idx="1">
                  <c:v>3333</c:v>
                </c:pt>
                <c:pt idx="2">
                  <c:v>3331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DFA-45F7-97F6-C13B0BCEECB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@Hary_Tanoe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43188</c:v>
                </c:pt>
                <c:pt idx="1">
                  <c:v>43189</c:v>
                </c:pt>
                <c:pt idx="2">
                  <c:v>43190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1054820</c:v>
                </c:pt>
                <c:pt idx="1">
                  <c:v>1054776</c:v>
                </c:pt>
                <c:pt idx="2">
                  <c:v>1054724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DFA-45F7-97F6-C13B0BCEECB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@Relawan_HT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43188</c:v>
                </c:pt>
                <c:pt idx="1">
                  <c:v>43189</c:v>
                </c:pt>
                <c:pt idx="2">
                  <c:v>43190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0">
                  <c:v>2198</c:v>
                </c:pt>
                <c:pt idx="1">
                  <c:v>2199</c:v>
                </c:pt>
                <c:pt idx="2">
                  <c:v>2200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DFA-45F7-97F6-C13B0BCEECB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@Gerindra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43188</c:v>
                </c:pt>
                <c:pt idx="1">
                  <c:v>43189</c:v>
                </c:pt>
                <c:pt idx="2">
                  <c:v>43190</c:v>
                </c:pt>
              </c:numCache>
            </c:numRef>
          </c:cat>
          <c:val>
            <c:numRef>
              <c:f>Sheet1!$F$2:$F$4</c:f>
              <c:numCache>
                <c:formatCode>General</c:formatCode>
                <c:ptCount val="3"/>
                <c:pt idx="0">
                  <c:v>320695</c:v>
                </c:pt>
                <c:pt idx="1">
                  <c:v>320892</c:v>
                </c:pt>
                <c:pt idx="2">
                  <c:v>321244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DFA-45F7-97F6-C13B0BCEECB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@PKSejahtera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43188</c:v>
                </c:pt>
                <c:pt idx="1">
                  <c:v>43189</c:v>
                </c:pt>
                <c:pt idx="2">
                  <c:v>43190</c:v>
                </c:pt>
              </c:numCache>
            </c:numRef>
          </c:cat>
          <c:val>
            <c:numRef>
              <c:f>Sheet1!$G$2:$G$4</c:f>
              <c:numCache>
                <c:formatCode>General</c:formatCode>
                <c:ptCount val="3"/>
                <c:pt idx="0">
                  <c:v>236684</c:v>
                </c:pt>
                <c:pt idx="1">
                  <c:v>236776</c:v>
                </c:pt>
                <c:pt idx="2">
                  <c:v>236909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DFA-45F7-97F6-C13B0BCEECB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@NasDem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43188</c:v>
                </c:pt>
                <c:pt idx="1">
                  <c:v>43189</c:v>
                </c:pt>
                <c:pt idx="2">
                  <c:v>43190</c:v>
                </c:pt>
              </c:numCache>
            </c:numRef>
          </c:cat>
          <c:val>
            <c:numRef>
              <c:f>Sheet1!$H$2:$H$4</c:f>
              <c:numCache>
                <c:formatCode>General</c:formatCode>
                <c:ptCount val="3"/>
                <c:pt idx="0">
                  <c:v>60230</c:v>
                </c:pt>
                <c:pt idx="1">
                  <c:v>60256</c:v>
                </c:pt>
                <c:pt idx="2">
                  <c:v>60299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DFA-45F7-97F6-C13B0BCEECB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@DPP_PKB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43188</c:v>
                </c:pt>
                <c:pt idx="1">
                  <c:v>43189</c:v>
                </c:pt>
                <c:pt idx="2">
                  <c:v>43190</c:v>
                </c:pt>
              </c:numCache>
            </c:numRef>
          </c:cat>
          <c:val>
            <c:numRef>
              <c:f>Sheet1!$I$2:$I$4</c:f>
              <c:numCache>
                <c:formatCode>General</c:formatCode>
                <c:ptCount val="3"/>
                <c:pt idx="0">
                  <c:v>53500</c:v>
                </c:pt>
                <c:pt idx="1">
                  <c:v>53533</c:v>
                </c:pt>
                <c:pt idx="2">
                  <c:v>53577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DFA-45F7-97F6-C13B0BCEECB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@PDI_Perjuangan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43188</c:v>
                </c:pt>
                <c:pt idx="1">
                  <c:v>43189</c:v>
                </c:pt>
                <c:pt idx="2">
                  <c:v>43190</c:v>
                </c:pt>
              </c:numCache>
            </c:numRef>
          </c:cat>
          <c:val>
            <c:numRef>
              <c:f>Sheet1!$J$2:$J$4</c:f>
              <c:numCache>
                <c:formatCode>General</c:formatCode>
                <c:ptCount val="3"/>
                <c:pt idx="0">
                  <c:v>166428</c:v>
                </c:pt>
                <c:pt idx="1">
                  <c:v>166471</c:v>
                </c:pt>
                <c:pt idx="2">
                  <c:v>166553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DFA-45F7-97F6-C13B0BCEECBF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@DPPPerindo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43188</c:v>
                </c:pt>
                <c:pt idx="1">
                  <c:v>43189</c:v>
                </c:pt>
                <c:pt idx="2">
                  <c:v>43190</c:v>
                </c:pt>
              </c:numCache>
            </c:numRef>
          </c:cat>
          <c:val>
            <c:numRef>
              <c:f>Sheet1!$K$2:$K$4</c:f>
              <c:numCache>
                <c:formatCode>General</c:formatCode>
                <c:ptCount val="3"/>
                <c:pt idx="0">
                  <c:v>13304</c:v>
                </c:pt>
                <c:pt idx="1">
                  <c:v>13307</c:v>
                </c:pt>
                <c:pt idx="2">
                  <c:v>13315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EDFA-45F7-97F6-C13B0BCEECBF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@DPP_Golkar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43188</c:v>
                </c:pt>
                <c:pt idx="1">
                  <c:v>43189</c:v>
                </c:pt>
                <c:pt idx="2">
                  <c:v>43190</c:v>
                </c:pt>
              </c:numCache>
            </c:numRef>
          </c:cat>
          <c:val>
            <c:numRef>
              <c:f>Sheet1!$L$2:$L$4</c:f>
              <c:numCache>
                <c:formatCode>General</c:formatCode>
                <c:ptCount val="3"/>
                <c:pt idx="0">
                  <c:v>10808</c:v>
                </c:pt>
                <c:pt idx="1">
                  <c:v>10808</c:v>
                </c:pt>
                <c:pt idx="2">
                  <c:v>10805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EDFA-45F7-97F6-C13B0BCEECBF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@kartiniperindo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43188</c:v>
                </c:pt>
                <c:pt idx="1">
                  <c:v>43189</c:v>
                </c:pt>
                <c:pt idx="2">
                  <c:v>43190</c:v>
                </c:pt>
              </c:numCache>
            </c:numRef>
          </c:cat>
          <c:val>
            <c:numRef>
              <c:f>Sheet1!$M$2:$M$4</c:f>
              <c:numCache>
                <c:formatCode>General</c:formatCode>
                <c:ptCount val="3"/>
                <c:pt idx="0">
                  <c:v>1307</c:v>
                </c:pt>
                <c:pt idx="1">
                  <c:v>1308</c:v>
                </c:pt>
                <c:pt idx="2">
                  <c:v>1309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EDFA-45F7-97F6-C13B0BCEECBF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@SobatMudaHT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43188</c:v>
                </c:pt>
                <c:pt idx="1">
                  <c:v>43189</c:v>
                </c:pt>
                <c:pt idx="2">
                  <c:v>43190</c:v>
                </c:pt>
              </c:numCache>
            </c:numRef>
          </c:cat>
          <c:val>
            <c:numRef>
              <c:f>Sheet1!$N$2:$N$4</c:f>
              <c:numCache>
                <c:formatCode>General</c:formatCode>
                <c:ptCount val="3"/>
                <c:pt idx="0">
                  <c:v>1920</c:v>
                </c:pt>
                <c:pt idx="1">
                  <c:v>1919</c:v>
                </c:pt>
                <c:pt idx="2">
                  <c:v>1920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EDFA-45F7-97F6-C13B0BCEECBF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@DPPPartaiGaruda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43188</c:v>
                </c:pt>
                <c:pt idx="1">
                  <c:v>43189</c:v>
                </c:pt>
                <c:pt idx="2">
                  <c:v>43190</c:v>
                </c:pt>
              </c:numCache>
            </c:numRef>
          </c:cat>
          <c:val>
            <c:numRef>
              <c:f>Sheet1!$O$2:$O$4</c:f>
              <c:numCache>
                <c:formatCode>General</c:formatCode>
                <c:ptCount val="3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EDFA-45F7-97F6-C13B0BCEECBF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@berkarya4nation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43188</c:v>
                </c:pt>
                <c:pt idx="1">
                  <c:v>43189</c:v>
                </c:pt>
                <c:pt idx="2">
                  <c:v>43190</c:v>
                </c:pt>
              </c:numCache>
            </c:numRef>
          </c:cat>
          <c:val>
            <c:numRef>
              <c:f>Sheet1!$P$2:$P$4</c:f>
              <c:numCache>
                <c:formatCode>General</c:formatCode>
                <c:ptCount val="3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EDFA-45F7-97F6-C13B0BCEEC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464376"/>
        <c:axId val="173613792"/>
      </c:lineChart>
      <c:dateAx>
        <c:axId val="249464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613792"/>
        <c:crosses val="autoZero"/>
        <c:auto val="1"/>
        <c:lblOffset val="100"/>
        <c:baseTimeUnit val="days"/>
      </c:dateAx>
      <c:valAx>
        <c:axId val="173613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464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3DBED-FDBC-424A-BB81-E53E00685C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BBB579-7173-4C5D-9CF0-4842AB11EE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1990</a:t>
            </a:r>
          </a:p>
        </p:txBody>
      </p:sp>
    </p:spTree>
    <p:extLst>
      <p:ext uri="{BB962C8B-B14F-4D97-AF65-F5344CB8AC3E}">
        <p14:creationId xmlns:p14="http://schemas.microsoft.com/office/powerpoint/2010/main" val="580062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893FD-72ED-4180-B383-B7D8D292E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83BEB8-55B3-47EA-844A-6A128A892F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8304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3DBEF2-6B1B-4B14-9484-B8D11542EC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A337BF-2FF8-442D-9098-F1B279BC2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4972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Twitter</vt:lpstr>
      <vt:lpstr>Twitter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</dc:title>
  <dc:creator>Administrator</dc:creator>
  <cp:lastModifiedBy>Administrator</cp:lastModifiedBy>
  <cp:revision>1</cp:revision>
  <dcterms:created xsi:type="dcterms:W3CDTF">2018-04-03T15:16:40Z</dcterms:created>
  <dcterms:modified xsi:type="dcterms:W3CDTF">2018-04-03T15:16:44Z</dcterms:modified>
</cp:coreProperties>
</file>