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1C7-47DA-A229-6310932CA8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1C7-47DA-A229-6310932CA8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1C7-47DA-A229-6310932CA82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31C7-47DA-A229-6310932CA82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31C7-47DA-A229-6310932CA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557088"/>
        <c:axId val="243556104"/>
      </c:barChart>
      <c:catAx>
        <c:axId val="24355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56104"/>
        <c:crosses val="autoZero"/>
        <c:auto val="1"/>
        <c:lblAlgn val="ctr"/>
        <c:lblOffset val="100"/>
        <c:noMultiLvlLbl val="0"/>
      </c:catAx>
      <c:valAx>
        <c:axId val="24355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5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C6A34-E362-4B6C-93C0-F776F019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63C0C-F46A-4751-8E24-55F1DF09CE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694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629D2-EA0F-4BE0-85D2-B571C92D4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02/02/2018 - 04/01/2018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36A5D-163E-4215-BB60-A0856EBF3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20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User Questions Response Times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User Questions Response Times Distribution</dc:title>
  <dc:creator>Administrator</dc:creator>
  <cp:lastModifiedBy>Administrator</cp:lastModifiedBy>
  <cp:revision>1</cp:revision>
  <dcterms:created xsi:type="dcterms:W3CDTF">2018-04-02T14:38:14Z</dcterms:created>
  <dcterms:modified xsi:type="dcterms:W3CDTF">2018-04-02T14:38:21Z</dcterms:modified>
</cp:coreProperties>
</file>