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5D8AF-AF79-4FA4-BAA5-AF2672BC7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0DEF77-26C0-41E5-A0A0-9BD655C08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940240"/>
              </p:ext>
            </p:extLst>
          </p:nvPr>
        </p:nvGraphicFramePr>
        <p:xfrm>
          <a:off x="457200" y="1731963"/>
          <a:ext cx="8229594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9722056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046437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513141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523328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146220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944701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15304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049844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263535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818603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66592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721481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06372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326429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168664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747224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9360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671458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771348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495710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512354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210973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248698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21059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700921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176499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289636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94277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447753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598878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9051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75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Department of Health (Philippines)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8487718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146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BD5C5-66C7-4DB5-A6E2-BB8DE20CF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02/11/2018 - 03/11/2018</a:t>
            </a:r>
          </a:p>
        </p:txBody>
      </p:sp>
    </p:spTree>
    <p:extLst>
      <p:ext uri="{BB962C8B-B14F-4D97-AF65-F5344CB8AC3E}">
        <p14:creationId xmlns:p14="http://schemas.microsoft.com/office/powerpoint/2010/main" val="1652040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2018-04-11T09:30:07Z</dcterms:created>
  <dcterms:modified xsi:type="dcterms:W3CDTF">2018-04-11T09:30:24Z</dcterms:modified>
</cp:coreProperties>
</file>