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Lst>
  <p:sldSz cx="9144000" cy="6858000" type="screen4x3"/>
  <p:notesSz cx="6858000" cy="9144000"/>
  <p:embeddedFontLst>
    <p:embeddedFont>
      <p:font typeface="Calibri" panose="020F0502020204030204" pitchFamily="34" charset="0"/>
      <p:regular r:id="rId13"/>
      <p:bold r:id="rId14"/>
      <p:italic r:id="rId15"/>
      <p:boldItalic r:id="rId1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92" autoAdjust="0"/>
  </p:normalViewPr>
  <p:slideViewPr>
    <p:cSldViewPr snapToGrid="0">
      <p:cViewPr varScale="1">
        <p:scale>
          <a:sx n="73" d="100"/>
          <a:sy n="73" d="100"/>
        </p:scale>
        <p:origin x="34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0DEDF8-7C16-49DC-B23A-98A39F2E5358}"/>
              </a:ext>
            </a:extLst>
          </p:cNvPr>
          <p:cNvSpPr>
            <a:spLocks noGrp="1"/>
          </p:cNvSpPr>
          <p:nvPr>
            <p:ph type="title"/>
          </p:nvPr>
        </p:nvSpPr>
        <p:spPr/>
        <p:txBody>
          <a:bodyPr/>
          <a:lstStyle/>
          <a:p>
            <a:r>
              <a:rPr lang="en-US"/>
              <a:t>Facebook Own Posts Table - 1 of 11</a:t>
            </a:r>
          </a:p>
        </p:txBody>
      </p:sp>
      <p:graphicFrame>
        <p:nvGraphicFramePr>
          <p:cNvPr id="5" name="Table Placeholder 4">
            <a:extLst>
              <a:ext uri="{FF2B5EF4-FFF2-40B4-BE49-F238E27FC236}">
                <a16:creationId xmlns:a16="http://schemas.microsoft.com/office/drawing/2014/main" id="{00CB2034-7591-4E6C-A519-046EDE5984E2}"/>
              </a:ext>
            </a:extLst>
          </p:cNvPr>
          <p:cNvGraphicFramePr>
            <a:graphicFrameLocks noGrp="1"/>
          </p:cNvGraphicFramePr>
          <p:nvPr>
            <p:ph type="tbl" sz="quarter" idx="13"/>
            <p:extLst>
              <p:ext uri="{D42A27DB-BD31-4B8C-83A1-F6EECF244321}">
                <p14:modId xmlns:p14="http://schemas.microsoft.com/office/powerpoint/2010/main" val="2161691359"/>
              </p:ext>
            </p:extLst>
          </p:nvPr>
        </p:nvGraphicFramePr>
        <p:xfrm>
          <a:off x="457200" y="1731963"/>
          <a:ext cx="8229600" cy="1310640"/>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955354835"/>
                    </a:ext>
                  </a:extLst>
                </a:gridCol>
                <a:gridCol w="370332">
                  <a:extLst>
                    <a:ext uri="{9D8B030D-6E8A-4147-A177-3AD203B41FA5}">
                      <a16:colId xmlns:a16="http://schemas.microsoft.com/office/drawing/2014/main" val="2270443176"/>
                    </a:ext>
                  </a:extLst>
                </a:gridCol>
                <a:gridCol w="370332">
                  <a:extLst>
                    <a:ext uri="{9D8B030D-6E8A-4147-A177-3AD203B41FA5}">
                      <a16:colId xmlns:a16="http://schemas.microsoft.com/office/drawing/2014/main" val="3293987523"/>
                    </a:ext>
                  </a:extLst>
                </a:gridCol>
                <a:gridCol w="370332">
                  <a:extLst>
                    <a:ext uri="{9D8B030D-6E8A-4147-A177-3AD203B41FA5}">
                      <a16:colId xmlns:a16="http://schemas.microsoft.com/office/drawing/2014/main" val="73686570"/>
                    </a:ext>
                  </a:extLst>
                </a:gridCol>
                <a:gridCol w="329184">
                  <a:extLst>
                    <a:ext uri="{9D8B030D-6E8A-4147-A177-3AD203B41FA5}">
                      <a16:colId xmlns:a16="http://schemas.microsoft.com/office/drawing/2014/main" val="3492341298"/>
                    </a:ext>
                  </a:extLst>
                </a:gridCol>
                <a:gridCol w="329184">
                  <a:extLst>
                    <a:ext uri="{9D8B030D-6E8A-4147-A177-3AD203B41FA5}">
                      <a16:colId xmlns:a16="http://schemas.microsoft.com/office/drawing/2014/main" val="2530455431"/>
                    </a:ext>
                  </a:extLst>
                </a:gridCol>
                <a:gridCol w="329184">
                  <a:extLst>
                    <a:ext uri="{9D8B030D-6E8A-4147-A177-3AD203B41FA5}">
                      <a16:colId xmlns:a16="http://schemas.microsoft.com/office/drawing/2014/main" val="3204763242"/>
                    </a:ext>
                  </a:extLst>
                </a:gridCol>
                <a:gridCol w="329184">
                  <a:extLst>
                    <a:ext uri="{9D8B030D-6E8A-4147-A177-3AD203B41FA5}">
                      <a16:colId xmlns:a16="http://schemas.microsoft.com/office/drawing/2014/main" val="878582879"/>
                    </a:ext>
                  </a:extLst>
                </a:gridCol>
                <a:gridCol w="329184">
                  <a:extLst>
                    <a:ext uri="{9D8B030D-6E8A-4147-A177-3AD203B41FA5}">
                      <a16:colId xmlns:a16="http://schemas.microsoft.com/office/drawing/2014/main" val="2122088728"/>
                    </a:ext>
                  </a:extLst>
                </a:gridCol>
                <a:gridCol w="329184">
                  <a:extLst>
                    <a:ext uri="{9D8B030D-6E8A-4147-A177-3AD203B41FA5}">
                      <a16:colId xmlns:a16="http://schemas.microsoft.com/office/drawing/2014/main" val="776718170"/>
                    </a:ext>
                  </a:extLst>
                </a:gridCol>
                <a:gridCol w="329184">
                  <a:extLst>
                    <a:ext uri="{9D8B030D-6E8A-4147-A177-3AD203B41FA5}">
                      <a16:colId xmlns:a16="http://schemas.microsoft.com/office/drawing/2014/main" val="2859541093"/>
                    </a:ext>
                  </a:extLst>
                </a:gridCol>
                <a:gridCol w="329184">
                  <a:extLst>
                    <a:ext uri="{9D8B030D-6E8A-4147-A177-3AD203B41FA5}">
                      <a16:colId xmlns:a16="http://schemas.microsoft.com/office/drawing/2014/main" val="374223693"/>
                    </a:ext>
                  </a:extLst>
                </a:gridCol>
                <a:gridCol w="329184">
                  <a:extLst>
                    <a:ext uri="{9D8B030D-6E8A-4147-A177-3AD203B41FA5}">
                      <a16:colId xmlns:a16="http://schemas.microsoft.com/office/drawing/2014/main" val="220678383"/>
                    </a:ext>
                  </a:extLst>
                </a:gridCol>
                <a:gridCol w="370332">
                  <a:extLst>
                    <a:ext uri="{9D8B030D-6E8A-4147-A177-3AD203B41FA5}">
                      <a16:colId xmlns:a16="http://schemas.microsoft.com/office/drawing/2014/main" val="2951191492"/>
                    </a:ext>
                  </a:extLst>
                </a:gridCol>
                <a:gridCol w="370332">
                  <a:extLst>
                    <a:ext uri="{9D8B030D-6E8A-4147-A177-3AD203B41FA5}">
                      <a16:colId xmlns:a16="http://schemas.microsoft.com/office/drawing/2014/main" val="2555170446"/>
                    </a:ext>
                  </a:extLst>
                </a:gridCol>
                <a:gridCol w="329184">
                  <a:extLst>
                    <a:ext uri="{9D8B030D-6E8A-4147-A177-3AD203B41FA5}">
                      <a16:colId xmlns:a16="http://schemas.microsoft.com/office/drawing/2014/main" val="752862889"/>
                    </a:ext>
                  </a:extLst>
                </a:gridCol>
                <a:gridCol w="329184">
                  <a:extLst>
                    <a:ext uri="{9D8B030D-6E8A-4147-A177-3AD203B41FA5}">
                      <a16:colId xmlns:a16="http://schemas.microsoft.com/office/drawing/2014/main" val="302139264"/>
                    </a:ext>
                  </a:extLst>
                </a:gridCol>
                <a:gridCol w="370332">
                  <a:extLst>
                    <a:ext uri="{9D8B030D-6E8A-4147-A177-3AD203B41FA5}">
                      <a16:colId xmlns:a16="http://schemas.microsoft.com/office/drawing/2014/main" val="32328670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62227415"/>
                  </a:ext>
                </a:extLst>
              </a:tr>
            </a:tbl>
          </a:graphicData>
        </a:graphic>
      </p:graphicFrame>
      <p:sp>
        <p:nvSpPr>
          <p:cNvPr id="4" name="Text Placeholder 3">
            <a:extLst>
              <a:ext uri="{FF2B5EF4-FFF2-40B4-BE49-F238E27FC236}">
                <a16:creationId xmlns:a16="http://schemas.microsoft.com/office/drawing/2014/main" id="{B01854F5-04E8-4776-821E-991443DC272E}"/>
              </a:ext>
            </a:extLst>
          </p:cNvPr>
          <p:cNvSpPr>
            <a:spLocks noGrp="1"/>
          </p:cNvSpPr>
          <p:nvPr>
            <p:ph type="body" sz="quarter" idx="14"/>
          </p:nvPr>
        </p:nvSpPr>
        <p:spPr/>
        <p:txBody>
          <a:bodyPr/>
          <a:lstStyle/>
          <a:p>
            <a:r>
              <a:rPr lang="en-US"/>
              <a:t>02/05/2018 - 04/03/2018</a:t>
            </a:r>
          </a:p>
        </p:txBody>
      </p:sp>
    </p:spTree>
    <p:extLst>
      <p:ext uri="{BB962C8B-B14F-4D97-AF65-F5344CB8AC3E}">
        <p14:creationId xmlns:p14="http://schemas.microsoft.com/office/powerpoint/2010/main" val="2310762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B43C4B-B4CB-4BCD-A463-76D9D9F00976}"/>
              </a:ext>
            </a:extLst>
          </p:cNvPr>
          <p:cNvSpPr>
            <a:spLocks noGrp="1"/>
          </p:cNvSpPr>
          <p:nvPr>
            <p:ph type="title"/>
          </p:nvPr>
        </p:nvSpPr>
        <p:spPr/>
        <p:txBody>
          <a:bodyPr/>
          <a:lstStyle/>
          <a:p>
            <a:r>
              <a:rPr lang="en-US"/>
              <a:t>Facebook Own Posts Table - 2 of 11</a:t>
            </a:r>
          </a:p>
        </p:txBody>
      </p:sp>
      <p:graphicFrame>
        <p:nvGraphicFramePr>
          <p:cNvPr id="5" name="Table Placeholder 4">
            <a:extLst>
              <a:ext uri="{FF2B5EF4-FFF2-40B4-BE49-F238E27FC236}">
                <a16:creationId xmlns:a16="http://schemas.microsoft.com/office/drawing/2014/main" id="{DA84F91A-F48A-42F3-82F7-01BEBD154508}"/>
              </a:ext>
            </a:extLst>
          </p:cNvPr>
          <p:cNvGraphicFramePr>
            <a:graphicFrameLocks noGrp="1"/>
          </p:cNvGraphicFramePr>
          <p:nvPr>
            <p:ph type="tbl" sz="quarter" idx="13"/>
            <p:extLst>
              <p:ext uri="{D42A27DB-BD31-4B8C-83A1-F6EECF244321}">
                <p14:modId xmlns:p14="http://schemas.microsoft.com/office/powerpoint/2010/main" val="40269320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073957531"/>
                    </a:ext>
                  </a:extLst>
                </a:gridCol>
                <a:gridCol w="370332">
                  <a:extLst>
                    <a:ext uri="{9D8B030D-6E8A-4147-A177-3AD203B41FA5}">
                      <a16:colId xmlns:a16="http://schemas.microsoft.com/office/drawing/2014/main" val="917381770"/>
                    </a:ext>
                  </a:extLst>
                </a:gridCol>
                <a:gridCol w="370332">
                  <a:extLst>
                    <a:ext uri="{9D8B030D-6E8A-4147-A177-3AD203B41FA5}">
                      <a16:colId xmlns:a16="http://schemas.microsoft.com/office/drawing/2014/main" val="2272202460"/>
                    </a:ext>
                  </a:extLst>
                </a:gridCol>
                <a:gridCol w="370332">
                  <a:extLst>
                    <a:ext uri="{9D8B030D-6E8A-4147-A177-3AD203B41FA5}">
                      <a16:colId xmlns:a16="http://schemas.microsoft.com/office/drawing/2014/main" val="1617981463"/>
                    </a:ext>
                  </a:extLst>
                </a:gridCol>
                <a:gridCol w="329184">
                  <a:extLst>
                    <a:ext uri="{9D8B030D-6E8A-4147-A177-3AD203B41FA5}">
                      <a16:colId xmlns:a16="http://schemas.microsoft.com/office/drawing/2014/main" val="94470637"/>
                    </a:ext>
                  </a:extLst>
                </a:gridCol>
                <a:gridCol w="329184">
                  <a:extLst>
                    <a:ext uri="{9D8B030D-6E8A-4147-A177-3AD203B41FA5}">
                      <a16:colId xmlns:a16="http://schemas.microsoft.com/office/drawing/2014/main" val="1109610442"/>
                    </a:ext>
                  </a:extLst>
                </a:gridCol>
                <a:gridCol w="329184">
                  <a:extLst>
                    <a:ext uri="{9D8B030D-6E8A-4147-A177-3AD203B41FA5}">
                      <a16:colId xmlns:a16="http://schemas.microsoft.com/office/drawing/2014/main" val="3599923643"/>
                    </a:ext>
                  </a:extLst>
                </a:gridCol>
                <a:gridCol w="329184">
                  <a:extLst>
                    <a:ext uri="{9D8B030D-6E8A-4147-A177-3AD203B41FA5}">
                      <a16:colId xmlns:a16="http://schemas.microsoft.com/office/drawing/2014/main" val="1992377023"/>
                    </a:ext>
                  </a:extLst>
                </a:gridCol>
                <a:gridCol w="329184">
                  <a:extLst>
                    <a:ext uri="{9D8B030D-6E8A-4147-A177-3AD203B41FA5}">
                      <a16:colId xmlns:a16="http://schemas.microsoft.com/office/drawing/2014/main" val="3580678653"/>
                    </a:ext>
                  </a:extLst>
                </a:gridCol>
                <a:gridCol w="329184">
                  <a:extLst>
                    <a:ext uri="{9D8B030D-6E8A-4147-A177-3AD203B41FA5}">
                      <a16:colId xmlns:a16="http://schemas.microsoft.com/office/drawing/2014/main" val="2965834462"/>
                    </a:ext>
                  </a:extLst>
                </a:gridCol>
                <a:gridCol w="329184">
                  <a:extLst>
                    <a:ext uri="{9D8B030D-6E8A-4147-A177-3AD203B41FA5}">
                      <a16:colId xmlns:a16="http://schemas.microsoft.com/office/drawing/2014/main" val="2320876011"/>
                    </a:ext>
                  </a:extLst>
                </a:gridCol>
                <a:gridCol w="329184">
                  <a:extLst>
                    <a:ext uri="{9D8B030D-6E8A-4147-A177-3AD203B41FA5}">
                      <a16:colId xmlns:a16="http://schemas.microsoft.com/office/drawing/2014/main" val="2129248373"/>
                    </a:ext>
                  </a:extLst>
                </a:gridCol>
                <a:gridCol w="329184">
                  <a:extLst>
                    <a:ext uri="{9D8B030D-6E8A-4147-A177-3AD203B41FA5}">
                      <a16:colId xmlns:a16="http://schemas.microsoft.com/office/drawing/2014/main" val="1497896189"/>
                    </a:ext>
                  </a:extLst>
                </a:gridCol>
                <a:gridCol w="370332">
                  <a:extLst>
                    <a:ext uri="{9D8B030D-6E8A-4147-A177-3AD203B41FA5}">
                      <a16:colId xmlns:a16="http://schemas.microsoft.com/office/drawing/2014/main" val="2645944355"/>
                    </a:ext>
                  </a:extLst>
                </a:gridCol>
                <a:gridCol w="370332">
                  <a:extLst>
                    <a:ext uri="{9D8B030D-6E8A-4147-A177-3AD203B41FA5}">
                      <a16:colId xmlns:a16="http://schemas.microsoft.com/office/drawing/2014/main" val="1290394819"/>
                    </a:ext>
                  </a:extLst>
                </a:gridCol>
                <a:gridCol w="329184">
                  <a:extLst>
                    <a:ext uri="{9D8B030D-6E8A-4147-A177-3AD203B41FA5}">
                      <a16:colId xmlns:a16="http://schemas.microsoft.com/office/drawing/2014/main" val="2764907079"/>
                    </a:ext>
                  </a:extLst>
                </a:gridCol>
                <a:gridCol w="329184">
                  <a:extLst>
                    <a:ext uri="{9D8B030D-6E8A-4147-A177-3AD203B41FA5}">
                      <a16:colId xmlns:a16="http://schemas.microsoft.com/office/drawing/2014/main" val="2008600376"/>
                    </a:ext>
                  </a:extLst>
                </a:gridCol>
                <a:gridCol w="370332">
                  <a:extLst>
                    <a:ext uri="{9D8B030D-6E8A-4147-A177-3AD203B41FA5}">
                      <a16:colId xmlns:a16="http://schemas.microsoft.com/office/drawing/2014/main" val="6365578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478941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- 2018-04-03 08:47:26</a:t>
                      </a:r>
                      <a:r>
                        <a:rPr kumimoji="0" lang="en-US" sz="1000" b="0" i="0" u="none" strike="noStrike" kern="1200" cap="none" spc="0" normalizeH="0" baseline="0" noProof="0">
                          <a:ln>
                            <a:noFill/>
                          </a:ln>
                          <a:solidFill>
                            <a:prstClr val="black"/>
                          </a:solidFill>
                          <a:effectLst/>
                          <a:uLnTx/>
                          <a:uFillTx/>
                          <a:latin typeface="+mn-lt"/>
                          <a:ea typeface="+mn-ea"/>
                          <a:cs typeface="+mn-cs"/>
                        </a:rPr>
                        <a:t>
DUQUE VISITS DENGUE FAST LANES OF VALENZUELA CITY HOSPITALS
Health Secretary Francisco T. Duque III, during his visit to the Valenzuela City Emergency Hospital, Valenzuela Medical Center and Fatima University Medical Center, explains to media that one of the reasons for his visit to several hospitals around Metro Manila is to get first-hand information on the services provided to patients, especially to patients admitted for dengue or who may be Dengvaxia vaccinees. Duque also revealed that the Department of Health already requested Congress to use the P1.16 billion reimbursed by Sanofi for the purchase dengue kits and other incidental costs related to Dengvaxia vaccination. Duque also noted that after his visit to hospitals in Cavite, he has not received any complaints or reports of hospitals refusing admission to patients.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52811423"/>
                  </a:ext>
                </a:extLst>
              </a:tr>
            </a:tbl>
          </a:graphicData>
        </a:graphic>
      </p:graphicFrame>
      <p:sp>
        <p:nvSpPr>
          <p:cNvPr id="4" name="Text Placeholder 3">
            <a:extLst>
              <a:ext uri="{FF2B5EF4-FFF2-40B4-BE49-F238E27FC236}">
                <a16:creationId xmlns:a16="http://schemas.microsoft.com/office/drawing/2014/main" id="{457B370B-3403-41C8-8240-A25060F42F85}"/>
              </a:ext>
            </a:extLst>
          </p:cNvPr>
          <p:cNvSpPr>
            <a:spLocks noGrp="1"/>
          </p:cNvSpPr>
          <p:nvPr>
            <p:ph type="body" sz="quarter" idx="14"/>
          </p:nvPr>
        </p:nvSpPr>
        <p:spPr/>
        <p:txBody>
          <a:bodyPr/>
          <a:lstStyle/>
          <a:p>
            <a:r>
              <a:rPr lang="en-US"/>
              <a:t>02/05/2018 - 04/03/2018</a:t>
            </a:r>
          </a:p>
        </p:txBody>
      </p:sp>
    </p:spTree>
    <p:extLst>
      <p:ext uri="{BB962C8B-B14F-4D97-AF65-F5344CB8AC3E}">
        <p14:creationId xmlns:p14="http://schemas.microsoft.com/office/powerpoint/2010/main" val="37705276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51607A-1C6F-4403-AB9C-10D3FB568D0D}"/>
              </a:ext>
            </a:extLst>
          </p:cNvPr>
          <p:cNvSpPr>
            <a:spLocks noGrp="1"/>
          </p:cNvSpPr>
          <p:nvPr>
            <p:ph type="title"/>
          </p:nvPr>
        </p:nvSpPr>
        <p:spPr/>
        <p:txBody>
          <a:bodyPr/>
          <a:lstStyle/>
          <a:p>
            <a:r>
              <a:rPr lang="en-US"/>
              <a:t>Facebook Own Posts Table - 3 of 11</a:t>
            </a:r>
          </a:p>
        </p:txBody>
      </p:sp>
      <p:graphicFrame>
        <p:nvGraphicFramePr>
          <p:cNvPr id="5" name="Table Placeholder 4">
            <a:extLst>
              <a:ext uri="{FF2B5EF4-FFF2-40B4-BE49-F238E27FC236}">
                <a16:creationId xmlns:a16="http://schemas.microsoft.com/office/drawing/2014/main" id="{B0F0CF40-DD96-4473-B42B-5AA06DB9F560}"/>
              </a:ext>
            </a:extLst>
          </p:cNvPr>
          <p:cNvGraphicFramePr>
            <a:graphicFrameLocks noGrp="1"/>
          </p:cNvGraphicFramePr>
          <p:nvPr>
            <p:ph type="tbl" sz="quarter" idx="13"/>
            <p:extLst>
              <p:ext uri="{D42A27DB-BD31-4B8C-83A1-F6EECF244321}">
                <p14:modId xmlns:p14="http://schemas.microsoft.com/office/powerpoint/2010/main" val="26616458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039762129"/>
                    </a:ext>
                  </a:extLst>
                </a:gridCol>
                <a:gridCol w="370332">
                  <a:extLst>
                    <a:ext uri="{9D8B030D-6E8A-4147-A177-3AD203B41FA5}">
                      <a16:colId xmlns:a16="http://schemas.microsoft.com/office/drawing/2014/main" val="536841120"/>
                    </a:ext>
                  </a:extLst>
                </a:gridCol>
                <a:gridCol w="370332">
                  <a:extLst>
                    <a:ext uri="{9D8B030D-6E8A-4147-A177-3AD203B41FA5}">
                      <a16:colId xmlns:a16="http://schemas.microsoft.com/office/drawing/2014/main" val="3686801842"/>
                    </a:ext>
                  </a:extLst>
                </a:gridCol>
                <a:gridCol w="370332">
                  <a:extLst>
                    <a:ext uri="{9D8B030D-6E8A-4147-A177-3AD203B41FA5}">
                      <a16:colId xmlns:a16="http://schemas.microsoft.com/office/drawing/2014/main" val="2566660956"/>
                    </a:ext>
                  </a:extLst>
                </a:gridCol>
                <a:gridCol w="329184">
                  <a:extLst>
                    <a:ext uri="{9D8B030D-6E8A-4147-A177-3AD203B41FA5}">
                      <a16:colId xmlns:a16="http://schemas.microsoft.com/office/drawing/2014/main" val="3448251873"/>
                    </a:ext>
                  </a:extLst>
                </a:gridCol>
                <a:gridCol w="329184">
                  <a:extLst>
                    <a:ext uri="{9D8B030D-6E8A-4147-A177-3AD203B41FA5}">
                      <a16:colId xmlns:a16="http://schemas.microsoft.com/office/drawing/2014/main" val="2518427222"/>
                    </a:ext>
                  </a:extLst>
                </a:gridCol>
                <a:gridCol w="329184">
                  <a:extLst>
                    <a:ext uri="{9D8B030D-6E8A-4147-A177-3AD203B41FA5}">
                      <a16:colId xmlns:a16="http://schemas.microsoft.com/office/drawing/2014/main" val="2542319859"/>
                    </a:ext>
                  </a:extLst>
                </a:gridCol>
                <a:gridCol w="329184">
                  <a:extLst>
                    <a:ext uri="{9D8B030D-6E8A-4147-A177-3AD203B41FA5}">
                      <a16:colId xmlns:a16="http://schemas.microsoft.com/office/drawing/2014/main" val="2622210626"/>
                    </a:ext>
                  </a:extLst>
                </a:gridCol>
                <a:gridCol w="329184">
                  <a:extLst>
                    <a:ext uri="{9D8B030D-6E8A-4147-A177-3AD203B41FA5}">
                      <a16:colId xmlns:a16="http://schemas.microsoft.com/office/drawing/2014/main" val="1123301387"/>
                    </a:ext>
                  </a:extLst>
                </a:gridCol>
                <a:gridCol w="329184">
                  <a:extLst>
                    <a:ext uri="{9D8B030D-6E8A-4147-A177-3AD203B41FA5}">
                      <a16:colId xmlns:a16="http://schemas.microsoft.com/office/drawing/2014/main" val="1493842626"/>
                    </a:ext>
                  </a:extLst>
                </a:gridCol>
                <a:gridCol w="329184">
                  <a:extLst>
                    <a:ext uri="{9D8B030D-6E8A-4147-A177-3AD203B41FA5}">
                      <a16:colId xmlns:a16="http://schemas.microsoft.com/office/drawing/2014/main" val="1634605261"/>
                    </a:ext>
                  </a:extLst>
                </a:gridCol>
                <a:gridCol w="329184">
                  <a:extLst>
                    <a:ext uri="{9D8B030D-6E8A-4147-A177-3AD203B41FA5}">
                      <a16:colId xmlns:a16="http://schemas.microsoft.com/office/drawing/2014/main" val="3791991148"/>
                    </a:ext>
                  </a:extLst>
                </a:gridCol>
                <a:gridCol w="329184">
                  <a:extLst>
                    <a:ext uri="{9D8B030D-6E8A-4147-A177-3AD203B41FA5}">
                      <a16:colId xmlns:a16="http://schemas.microsoft.com/office/drawing/2014/main" val="1375469830"/>
                    </a:ext>
                  </a:extLst>
                </a:gridCol>
                <a:gridCol w="370332">
                  <a:extLst>
                    <a:ext uri="{9D8B030D-6E8A-4147-A177-3AD203B41FA5}">
                      <a16:colId xmlns:a16="http://schemas.microsoft.com/office/drawing/2014/main" val="1843744668"/>
                    </a:ext>
                  </a:extLst>
                </a:gridCol>
                <a:gridCol w="370332">
                  <a:extLst>
                    <a:ext uri="{9D8B030D-6E8A-4147-A177-3AD203B41FA5}">
                      <a16:colId xmlns:a16="http://schemas.microsoft.com/office/drawing/2014/main" val="137415424"/>
                    </a:ext>
                  </a:extLst>
                </a:gridCol>
                <a:gridCol w="329184">
                  <a:extLst>
                    <a:ext uri="{9D8B030D-6E8A-4147-A177-3AD203B41FA5}">
                      <a16:colId xmlns:a16="http://schemas.microsoft.com/office/drawing/2014/main" val="3449443576"/>
                    </a:ext>
                  </a:extLst>
                </a:gridCol>
                <a:gridCol w="329184">
                  <a:extLst>
                    <a:ext uri="{9D8B030D-6E8A-4147-A177-3AD203B41FA5}">
                      <a16:colId xmlns:a16="http://schemas.microsoft.com/office/drawing/2014/main" val="1405866605"/>
                    </a:ext>
                  </a:extLst>
                </a:gridCol>
                <a:gridCol w="370332">
                  <a:extLst>
                    <a:ext uri="{9D8B030D-6E8A-4147-A177-3AD203B41FA5}">
                      <a16:colId xmlns:a16="http://schemas.microsoft.com/office/drawing/2014/main" val="41531239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437535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- 2018-04-03 04:27:07</a:t>
                      </a:r>
                      <a:r>
                        <a:rPr kumimoji="0" lang="en-US" sz="1000" b="0" i="0" u="none" strike="noStrike" kern="1200" cap="none" spc="0" normalizeH="0" baseline="0" noProof="0">
                          <a:ln>
                            <a:noFill/>
                          </a:ln>
                          <a:solidFill>
                            <a:prstClr val="black"/>
                          </a:solidFill>
                          <a:effectLst/>
                          <a:uLnTx/>
                          <a:uFillTx/>
                          <a:latin typeface="+mn-lt"/>
                          <a:ea typeface="+mn-ea"/>
                          <a:cs typeface="+mn-cs"/>
                        </a:rPr>
                        <a:t>
Health Secretary Francisco T. Duque III visits Fatima University Medical Center Dengue Fast Lane 
04/03/2018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26182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- 2018-04-03 04:15:19</a:t>
                      </a:r>
                      <a:r>
                        <a:rPr kumimoji="0" lang="en-US" sz="1000" b="0" i="0" u="none" strike="noStrike" kern="1200" cap="none" spc="0" normalizeH="0" baseline="0" noProof="0">
                          <a:ln>
                            <a:noFill/>
                          </a:ln>
                          <a:solidFill>
                            <a:prstClr val="black"/>
                          </a:solidFill>
                          <a:effectLst/>
                          <a:uLnTx/>
                          <a:uFillTx/>
                          <a:latin typeface="+mn-lt"/>
                          <a:ea typeface="+mn-ea"/>
                          <a:cs typeface="+mn-cs"/>
                        </a:rPr>
                        <a:t>
Health Secretary Francisco T. Duque III visits Fatima University Medical Center Dengue Fast Lane 
04/03/2018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305391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- 2018-04-03 03:21:36</a:t>
                      </a:r>
                      <a:r>
                        <a:rPr kumimoji="0" lang="en-US" sz="1000" b="0" i="0" u="none" strike="noStrike" kern="1200" cap="none" spc="0" normalizeH="0" baseline="0" noProof="0">
                          <a:ln>
                            <a:noFill/>
                          </a:ln>
                          <a:solidFill>
                            <a:prstClr val="black"/>
                          </a:solidFill>
                          <a:effectLst/>
                          <a:uLnTx/>
                          <a:uFillTx/>
                          <a:latin typeface="+mn-lt"/>
                          <a:ea typeface="+mn-ea"/>
                          <a:cs typeface="+mn-cs"/>
                        </a:rPr>
                        <a:t>
Summer is Here! Protect Yourself from Sunburn!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5123791"/>
                  </a:ext>
                </a:extLst>
              </a:tr>
            </a:tbl>
          </a:graphicData>
        </a:graphic>
      </p:graphicFrame>
      <p:sp>
        <p:nvSpPr>
          <p:cNvPr id="4" name="Text Placeholder 3">
            <a:extLst>
              <a:ext uri="{FF2B5EF4-FFF2-40B4-BE49-F238E27FC236}">
                <a16:creationId xmlns:a16="http://schemas.microsoft.com/office/drawing/2014/main" id="{A2FE9F6D-ACF4-49B0-8A8D-21CB3890C954}"/>
              </a:ext>
            </a:extLst>
          </p:cNvPr>
          <p:cNvSpPr>
            <a:spLocks noGrp="1"/>
          </p:cNvSpPr>
          <p:nvPr>
            <p:ph type="body" sz="quarter" idx="14"/>
          </p:nvPr>
        </p:nvSpPr>
        <p:spPr/>
        <p:txBody>
          <a:bodyPr/>
          <a:lstStyle/>
          <a:p>
            <a:r>
              <a:rPr lang="en-US"/>
              <a:t>02/05/2018 - 04/03/2018</a:t>
            </a:r>
          </a:p>
        </p:txBody>
      </p:sp>
    </p:spTree>
    <p:extLst>
      <p:ext uri="{BB962C8B-B14F-4D97-AF65-F5344CB8AC3E}">
        <p14:creationId xmlns:p14="http://schemas.microsoft.com/office/powerpoint/2010/main" val="42449752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1F6AD5-622B-4453-83EA-DC1EAC3B059A}"/>
              </a:ext>
            </a:extLst>
          </p:cNvPr>
          <p:cNvSpPr>
            <a:spLocks noGrp="1"/>
          </p:cNvSpPr>
          <p:nvPr>
            <p:ph type="title"/>
          </p:nvPr>
        </p:nvSpPr>
        <p:spPr/>
        <p:txBody>
          <a:bodyPr/>
          <a:lstStyle/>
          <a:p>
            <a:r>
              <a:rPr lang="en-US"/>
              <a:t>Facebook Own Posts Table - 4 of 11</a:t>
            </a:r>
          </a:p>
        </p:txBody>
      </p:sp>
      <p:graphicFrame>
        <p:nvGraphicFramePr>
          <p:cNvPr id="5" name="Table Placeholder 4">
            <a:extLst>
              <a:ext uri="{FF2B5EF4-FFF2-40B4-BE49-F238E27FC236}">
                <a16:creationId xmlns:a16="http://schemas.microsoft.com/office/drawing/2014/main" id="{FE810344-8744-440F-B8FD-471A746413E9}"/>
              </a:ext>
            </a:extLst>
          </p:cNvPr>
          <p:cNvGraphicFramePr>
            <a:graphicFrameLocks noGrp="1"/>
          </p:cNvGraphicFramePr>
          <p:nvPr>
            <p:ph type="tbl" sz="quarter" idx="13"/>
            <p:extLst>
              <p:ext uri="{D42A27DB-BD31-4B8C-83A1-F6EECF244321}">
                <p14:modId xmlns:p14="http://schemas.microsoft.com/office/powerpoint/2010/main" val="32950682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706091473"/>
                    </a:ext>
                  </a:extLst>
                </a:gridCol>
                <a:gridCol w="370332">
                  <a:extLst>
                    <a:ext uri="{9D8B030D-6E8A-4147-A177-3AD203B41FA5}">
                      <a16:colId xmlns:a16="http://schemas.microsoft.com/office/drawing/2014/main" val="4004841865"/>
                    </a:ext>
                  </a:extLst>
                </a:gridCol>
                <a:gridCol w="370332">
                  <a:extLst>
                    <a:ext uri="{9D8B030D-6E8A-4147-A177-3AD203B41FA5}">
                      <a16:colId xmlns:a16="http://schemas.microsoft.com/office/drawing/2014/main" val="2855848088"/>
                    </a:ext>
                  </a:extLst>
                </a:gridCol>
                <a:gridCol w="370332">
                  <a:extLst>
                    <a:ext uri="{9D8B030D-6E8A-4147-A177-3AD203B41FA5}">
                      <a16:colId xmlns:a16="http://schemas.microsoft.com/office/drawing/2014/main" val="2241544763"/>
                    </a:ext>
                  </a:extLst>
                </a:gridCol>
                <a:gridCol w="329184">
                  <a:extLst>
                    <a:ext uri="{9D8B030D-6E8A-4147-A177-3AD203B41FA5}">
                      <a16:colId xmlns:a16="http://schemas.microsoft.com/office/drawing/2014/main" val="2505333516"/>
                    </a:ext>
                  </a:extLst>
                </a:gridCol>
                <a:gridCol w="329184">
                  <a:extLst>
                    <a:ext uri="{9D8B030D-6E8A-4147-A177-3AD203B41FA5}">
                      <a16:colId xmlns:a16="http://schemas.microsoft.com/office/drawing/2014/main" val="576468501"/>
                    </a:ext>
                  </a:extLst>
                </a:gridCol>
                <a:gridCol w="329184">
                  <a:extLst>
                    <a:ext uri="{9D8B030D-6E8A-4147-A177-3AD203B41FA5}">
                      <a16:colId xmlns:a16="http://schemas.microsoft.com/office/drawing/2014/main" val="1643663772"/>
                    </a:ext>
                  </a:extLst>
                </a:gridCol>
                <a:gridCol w="329184">
                  <a:extLst>
                    <a:ext uri="{9D8B030D-6E8A-4147-A177-3AD203B41FA5}">
                      <a16:colId xmlns:a16="http://schemas.microsoft.com/office/drawing/2014/main" val="4456268"/>
                    </a:ext>
                  </a:extLst>
                </a:gridCol>
                <a:gridCol w="329184">
                  <a:extLst>
                    <a:ext uri="{9D8B030D-6E8A-4147-A177-3AD203B41FA5}">
                      <a16:colId xmlns:a16="http://schemas.microsoft.com/office/drawing/2014/main" val="2457125841"/>
                    </a:ext>
                  </a:extLst>
                </a:gridCol>
                <a:gridCol w="329184">
                  <a:extLst>
                    <a:ext uri="{9D8B030D-6E8A-4147-A177-3AD203B41FA5}">
                      <a16:colId xmlns:a16="http://schemas.microsoft.com/office/drawing/2014/main" val="3434800193"/>
                    </a:ext>
                  </a:extLst>
                </a:gridCol>
                <a:gridCol w="329184">
                  <a:extLst>
                    <a:ext uri="{9D8B030D-6E8A-4147-A177-3AD203B41FA5}">
                      <a16:colId xmlns:a16="http://schemas.microsoft.com/office/drawing/2014/main" val="3514662003"/>
                    </a:ext>
                  </a:extLst>
                </a:gridCol>
                <a:gridCol w="329184">
                  <a:extLst>
                    <a:ext uri="{9D8B030D-6E8A-4147-A177-3AD203B41FA5}">
                      <a16:colId xmlns:a16="http://schemas.microsoft.com/office/drawing/2014/main" val="3972527306"/>
                    </a:ext>
                  </a:extLst>
                </a:gridCol>
                <a:gridCol w="329184">
                  <a:extLst>
                    <a:ext uri="{9D8B030D-6E8A-4147-A177-3AD203B41FA5}">
                      <a16:colId xmlns:a16="http://schemas.microsoft.com/office/drawing/2014/main" val="1959505676"/>
                    </a:ext>
                  </a:extLst>
                </a:gridCol>
                <a:gridCol w="370332">
                  <a:extLst>
                    <a:ext uri="{9D8B030D-6E8A-4147-A177-3AD203B41FA5}">
                      <a16:colId xmlns:a16="http://schemas.microsoft.com/office/drawing/2014/main" val="3743369536"/>
                    </a:ext>
                  </a:extLst>
                </a:gridCol>
                <a:gridCol w="370332">
                  <a:extLst>
                    <a:ext uri="{9D8B030D-6E8A-4147-A177-3AD203B41FA5}">
                      <a16:colId xmlns:a16="http://schemas.microsoft.com/office/drawing/2014/main" val="4197899157"/>
                    </a:ext>
                  </a:extLst>
                </a:gridCol>
                <a:gridCol w="329184">
                  <a:extLst>
                    <a:ext uri="{9D8B030D-6E8A-4147-A177-3AD203B41FA5}">
                      <a16:colId xmlns:a16="http://schemas.microsoft.com/office/drawing/2014/main" val="768140620"/>
                    </a:ext>
                  </a:extLst>
                </a:gridCol>
                <a:gridCol w="329184">
                  <a:extLst>
                    <a:ext uri="{9D8B030D-6E8A-4147-A177-3AD203B41FA5}">
                      <a16:colId xmlns:a16="http://schemas.microsoft.com/office/drawing/2014/main" val="3389173012"/>
                    </a:ext>
                  </a:extLst>
                </a:gridCol>
                <a:gridCol w="370332">
                  <a:extLst>
                    <a:ext uri="{9D8B030D-6E8A-4147-A177-3AD203B41FA5}">
                      <a16:colId xmlns:a16="http://schemas.microsoft.com/office/drawing/2014/main" val="34835984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232500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- 2018-04-03 02:56:58</a:t>
                      </a:r>
                      <a:r>
                        <a:rPr kumimoji="0" lang="en-US" sz="1000" b="0" i="0" u="none" strike="noStrike" kern="1200" cap="none" spc="0" normalizeH="0" baseline="0" noProof="0">
                          <a:ln>
                            <a:noFill/>
                          </a:ln>
                          <a:solidFill>
                            <a:prstClr val="black"/>
                          </a:solidFill>
                          <a:effectLst/>
                          <a:uLnTx/>
                          <a:uFillTx/>
                          <a:latin typeface="+mn-lt"/>
                          <a:ea typeface="+mn-ea"/>
                          <a:cs typeface="+mn-cs"/>
                        </a:rPr>
                        <a:t>
Health Secretary Francisco T. Duque III visits Valenzuela Medical Center Dengue Fast Lane 
04/03/2018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405191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- 2018-04-03 02:07:52</a:t>
                      </a:r>
                      <a:r>
                        <a:rPr kumimoji="0" lang="en-US" sz="1000" b="0" i="0" u="none" strike="noStrike" kern="1200" cap="none" spc="0" normalizeH="0" baseline="0" noProof="0">
                          <a:ln>
                            <a:noFill/>
                          </a:ln>
                          <a:solidFill>
                            <a:prstClr val="black"/>
                          </a:solidFill>
                          <a:effectLst/>
                          <a:uLnTx/>
                          <a:uFillTx/>
                          <a:latin typeface="+mn-lt"/>
                          <a:ea typeface="+mn-ea"/>
                          <a:cs typeface="+mn-cs"/>
                        </a:rPr>
                        <a:t>
Health Secretary Francisco T. Duque III visits Valenzuela City Emergency Hospital Dengue Fast Lane 
04/03/2018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94928780"/>
                  </a:ext>
                </a:extLst>
              </a:tr>
            </a:tbl>
          </a:graphicData>
        </a:graphic>
      </p:graphicFrame>
      <p:sp>
        <p:nvSpPr>
          <p:cNvPr id="4" name="Text Placeholder 3">
            <a:extLst>
              <a:ext uri="{FF2B5EF4-FFF2-40B4-BE49-F238E27FC236}">
                <a16:creationId xmlns:a16="http://schemas.microsoft.com/office/drawing/2014/main" id="{442EA4D9-FA71-4100-89D2-70A9CE6A527B}"/>
              </a:ext>
            </a:extLst>
          </p:cNvPr>
          <p:cNvSpPr>
            <a:spLocks noGrp="1"/>
          </p:cNvSpPr>
          <p:nvPr>
            <p:ph type="body" sz="quarter" idx="14"/>
          </p:nvPr>
        </p:nvSpPr>
        <p:spPr/>
        <p:txBody>
          <a:bodyPr/>
          <a:lstStyle/>
          <a:p>
            <a:r>
              <a:rPr lang="en-US"/>
              <a:t>02/05/2018 - 04/03/2018</a:t>
            </a:r>
          </a:p>
        </p:txBody>
      </p:sp>
    </p:spTree>
    <p:extLst>
      <p:ext uri="{BB962C8B-B14F-4D97-AF65-F5344CB8AC3E}">
        <p14:creationId xmlns:p14="http://schemas.microsoft.com/office/powerpoint/2010/main" val="28647793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220A5A-6CA7-49BE-A0CA-A13337D45D88}"/>
              </a:ext>
            </a:extLst>
          </p:cNvPr>
          <p:cNvSpPr>
            <a:spLocks noGrp="1"/>
          </p:cNvSpPr>
          <p:nvPr>
            <p:ph type="title"/>
          </p:nvPr>
        </p:nvSpPr>
        <p:spPr/>
        <p:txBody>
          <a:bodyPr/>
          <a:lstStyle/>
          <a:p>
            <a:r>
              <a:rPr lang="en-US"/>
              <a:t>Facebook Own Posts Table - 5 of 11</a:t>
            </a:r>
          </a:p>
        </p:txBody>
      </p:sp>
      <p:graphicFrame>
        <p:nvGraphicFramePr>
          <p:cNvPr id="5" name="Table Placeholder 4">
            <a:extLst>
              <a:ext uri="{FF2B5EF4-FFF2-40B4-BE49-F238E27FC236}">
                <a16:creationId xmlns:a16="http://schemas.microsoft.com/office/drawing/2014/main" id="{A75104CE-763B-43E5-86D1-4A6AD7A0B32F}"/>
              </a:ext>
            </a:extLst>
          </p:cNvPr>
          <p:cNvGraphicFramePr>
            <a:graphicFrameLocks noGrp="1"/>
          </p:cNvGraphicFramePr>
          <p:nvPr>
            <p:ph type="tbl" sz="quarter" idx="13"/>
            <p:extLst>
              <p:ext uri="{D42A27DB-BD31-4B8C-83A1-F6EECF244321}">
                <p14:modId xmlns:p14="http://schemas.microsoft.com/office/powerpoint/2010/main" val="28890436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281660652"/>
                    </a:ext>
                  </a:extLst>
                </a:gridCol>
                <a:gridCol w="370332">
                  <a:extLst>
                    <a:ext uri="{9D8B030D-6E8A-4147-A177-3AD203B41FA5}">
                      <a16:colId xmlns:a16="http://schemas.microsoft.com/office/drawing/2014/main" val="1013847758"/>
                    </a:ext>
                  </a:extLst>
                </a:gridCol>
                <a:gridCol w="370332">
                  <a:extLst>
                    <a:ext uri="{9D8B030D-6E8A-4147-A177-3AD203B41FA5}">
                      <a16:colId xmlns:a16="http://schemas.microsoft.com/office/drawing/2014/main" val="2388139574"/>
                    </a:ext>
                  </a:extLst>
                </a:gridCol>
                <a:gridCol w="370332">
                  <a:extLst>
                    <a:ext uri="{9D8B030D-6E8A-4147-A177-3AD203B41FA5}">
                      <a16:colId xmlns:a16="http://schemas.microsoft.com/office/drawing/2014/main" val="1159474668"/>
                    </a:ext>
                  </a:extLst>
                </a:gridCol>
                <a:gridCol w="329184">
                  <a:extLst>
                    <a:ext uri="{9D8B030D-6E8A-4147-A177-3AD203B41FA5}">
                      <a16:colId xmlns:a16="http://schemas.microsoft.com/office/drawing/2014/main" val="1355292084"/>
                    </a:ext>
                  </a:extLst>
                </a:gridCol>
                <a:gridCol w="329184">
                  <a:extLst>
                    <a:ext uri="{9D8B030D-6E8A-4147-A177-3AD203B41FA5}">
                      <a16:colId xmlns:a16="http://schemas.microsoft.com/office/drawing/2014/main" val="3317607701"/>
                    </a:ext>
                  </a:extLst>
                </a:gridCol>
                <a:gridCol w="329184">
                  <a:extLst>
                    <a:ext uri="{9D8B030D-6E8A-4147-A177-3AD203B41FA5}">
                      <a16:colId xmlns:a16="http://schemas.microsoft.com/office/drawing/2014/main" val="2653367816"/>
                    </a:ext>
                  </a:extLst>
                </a:gridCol>
                <a:gridCol w="329184">
                  <a:extLst>
                    <a:ext uri="{9D8B030D-6E8A-4147-A177-3AD203B41FA5}">
                      <a16:colId xmlns:a16="http://schemas.microsoft.com/office/drawing/2014/main" val="4262707720"/>
                    </a:ext>
                  </a:extLst>
                </a:gridCol>
                <a:gridCol w="329184">
                  <a:extLst>
                    <a:ext uri="{9D8B030D-6E8A-4147-A177-3AD203B41FA5}">
                      <a16:colId xmlns:a16="http://schemas.microsoft.com/office/drawing/2014/main" val="1088806808"/>
                    </a:ext>
                  </a:extLst>
                </a:gridCol>
                <a:gridCol w="329184">
                  <a:extLst>
                    <a:ext uri="{9D8B030D-6E8A-4147-A177-3AD203B41FA5}">
                      <a16:colId xmlns:a16="http://schemas.microsoft.com/office/drawing/2014/main" val="626334558"/>
                    </a:ext>
                  </a:extLst>
                </a:gridCol>
                <a:gridCol w="329184">
                  <a:extLst>
                    <a:ext uri="{9D8B030D-6E8A-4147-A177-3AD203B41FA5}">
                      <a16:colId xmlns:a16="http://schemas.microsoft.com/office/drawing/2014/main" val="275947369"/>
                    </a:ext>
                  </a:extLst>
                </a:gridCol>
                <a:gridCol w="329184">
                  <a:extLst>
                    <a:ext uri="{9D8B030D-6E8A-4147-A177-3AD203B41FA5}">
                      <a16:colId xmlns:a16="http://schemas.microsoft.com/office/drawing/2014/main" val="1045008100"/>
                    </a:ext>
                  </a:extLst>
                </a:gridCol>
                <a:gridCol w="329184">
                  <a:extLst>
                    <a:ext uri="{9D8B030D-6E8A-4147-A177-3AD203B41FA5}">
                      <a16:colId xmlns:a16="http://schemas.microsoft.com/office/drawing/2014/main" val="262934982"/>
                    </a:ext>
                  </a:extLst>
                </a:gridCol>
                <a:gridCol w="370332">
                  <a:extLst>
                    <a:ext uri="{9D8B030D-6E8A-4147-A177-3AD203B41FA5}">
                      <a16:colId xmlns:a16="http://schemas.microsoft.com/office/drawing/2014/main" val="3012902038"/>
                    </a:ext>
                  </a:extLst>
                </a:gridCol>
                <a:gridCol w="370332">
                  <a:extLst>
                    <a:ext uri="{9D8B030D-6E8A-4147-A177-3AD203B41FA5}">
                      <a16:colId xmlns:a16="http://schemas.microsoft.com/office/drawing/2014/main" val="945755733"/>
                    </a:ext>
                  </a:extLst>
                </a:gridCol>
                <a:gridCol w="329184">
                  <a:extLst>
                    <a:ext uri="{9D8B030D-6E8A-4147-A177-3AD203B41FA5}">
                      <a16:colId xmlns:a16="http://schemas.microsoft.com/office/drawing/2014/main" val="827628779"/>
                    </a:ext>
                  </a:extLst>
                </a:gridCol>
                <a:gridCol w="329184">
                  <a:extLst>
                    <a:ext uri="{9D8B030D-6E8A-4147-A177-3AD203B41FA5}">
                      <a16:colId xmlns:a16="http://schemas.microsoft.com/office/drawing/2014/main" val="3472415130"/>
                    </a:ext>
                  </a:extLst>
                </a:gridCol>
                <a:gridCol w="370332">
                  <a:extLst>
                    <a:ext uri="{9D8B030D-6E8A-4147-A177-3AD203B41FA5}">
                      <a16:colId xmlns:a16="http://schemas.microsoft.com/office/drawing/2014/main" val="22763663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35472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- 2018-03-30 05:00:00</a:t>
                      </a:r>
                      <a:r>
                        <a:rPr kumimoji="0" lang="en-US" sz="1000" b="0" i="0" u="none" strike="noStrike" kern="1200" cap="none" spc="0" normalizeH="0" baseline="0" noProof="0">
                          <a:ln>
                            <a:noFill/>
                          </a:ln>
                          <a:solidFill>
                            <a:prstClr val="black"/>
                          </a:solidFill>
                          <a:effectLst/>
                          <a:uLnTx/>
                          <a:uFillTx/>
                          <a:latin typeface="+mn-lt"/>
                          <a:ea typeface="+mn-ea"/>
                          <a:cs typeface="+mn-cs"/>
                        </a:rPr>
                        <a:t>
Diarrhea Can Easily Be Prevented and Treated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56466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- 2018-03-29 05:00:00</a:t>
                      </a:r>
                      <a:r>
                        <a:rPr kumimoji="0" lang="en-US" sz="1000" b="0" i="0" u="none" strike="noStrike" kern="1200" cap="none" spc="0" normalizeH="0" baseline="0" noProof="0">
                          <a:ln>
                            <a:noFill/>
                          </a:ln>
                          <a:solidFill>
                            <a:prstClr val="black"/>
                          </a:solidFill>
                          <a:effectLst/>
                          <a:uLnTx/>
                          <a:uFillTx/>
                          <a:latin typeface="+mn-lt"/>
                          <a:ea typeface="+mn-ea"/>
                          <a:cs typeface="+mn-cs"/>
                        </a:rPr>
                        <a:t>
What is Diarrhea?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95772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- 2018-03-28 05:00:00</a:t>
                      </a:r>
                      <a:r>
                        <a:rPr kumimoji="0" lang="en-US" sz="1000" b="0" i="0" u="none" strike="noStrike" kern="1200" cap="none" spc="0" normalizeH="0" baseline="0" noProof="0">
                          <a:ln>
                            <a:noFill/>
                          </a:ln>
                          <a:solidFill>
                            <a:prstClr val="black"/>
                          </a:solidFill>
                          <a:effectLst/>
                          <a:uLnTx/>
                          <a:uFillTx/>
                          <a:latin typeface="+mn-lt"/>
                          <a:ea typeface="+mn-ea"/>
                          <a:cs typeface="+mn-cs"/>
                        </a:rPr>
                        <a:t>
How Do You Prevent and Treat Chickenpox?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27279316"/>
                  </a:ext>
                </a:extLst>
              </a:tr>
            </a:tbl>
          </a:graphicData>
        </a:graphic>
      </p:graphicFrame>
      <p:sp>
        <p:nvSpPr>
          <p:cNvPr id="4" name="Text Placeholder 3">
            <a:extLst>
              <a:ext uri="{FF2B5EF4-FFF2-40B4-BE49-F238E27FC236}">
                <a16:creationId xmlns:a16="http://schemas.microsoft.com/office/drawing/2014/main" id="{D9762F3B-2BBF-4D66-85D5-A97C9CDB6569}"/>
              </a:ext>
            </a:extLst>
          </p:cNvPr>
          <p:cNvSpPr>
            <a:spLocks noGrp="1"/>
          </p:cNvSpPr>
          <p:nvPr>
            <p:ph type="body" sz="quarter" idx="14"/>
          </p:nvPr>
        </p:nvSpPr>
        <p:spPr/>
        <p:txBody>
          <a:bodyPr/>
          <a:lstStyle/>
          <a:p>
            <a:r>
              <a:rPr lang="en-US"/>
              <a:t>02/05/2018 - 04/03/2018</a:t>
            </a:r>
          </a:p>
        </p:txBody>
      </p:sp>
    </p:spTree>
    <p:extLst>
      <p:ext uri="{BB962C8B-B14F-4D97-AF65-F5344CB8AC3E}">
        <p14:creationId xmlns:p14="http://schemas.microsoft.com/office/powerpoint/2010/main" val="23935867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82C072-410C-4D30-9268-47573936B3DA}"/>
              </a:ext>
            </a:extLst>
          </p:cNvPr>
          <p:cNvSpPr>
            <a:spLocks noGrp="1"/>
          </p:cNvSpPr>
          <p:nvPr>
            <p:ph type="title"/>
          </p:nvPr>
        </p:nvSpPr>
        <p:spPr/>
        <p:txBody>
          <a:bodyPr/>
          <a:lstStyle/>
          <a:p>
            <a:r>
              <a:rPr lang="en-US"/>
              <a:t>Facebook Own Posts Table - 6 of 11</a:t>
            </a:r>
          </a:p>
        </p:txBody>
      </p:sp>
      <p:graphicFrame>
        <p:nvGraphicFramePr>
          <p:cNvPr id="5" name="Table Placeholder 4">
            <a:extLst>
              <a:ext uri="{FF2B5EF4-FFF2-40B4-BE49-F238E27FC236}">
                <a16:creationId xmlns:a16="http://schemas.microsoft.com/office/drawing/2014/main" id="{6CD83B66-BC01-44DE-8BAB-B8ABDDEB0CF2}"/>
              </a:ext>
            </a:extLst>
          </p:cNvPr>
          <p:cNvGraphicFramePr>
            <a:graphicFrameLocks noGrp="1"/>
          </p:cNvGraphicFramePr>
          <p:nvPr>
            <p:ph type="tbl" sz="quarter" idx="13"/>
            <p:extLst>
              <p:ext uri="{D42A27DB-BD31-4B8C-83A1-F6EECF244321}">
                <p14:modId xmlns:p14="http://schemas.microsoft.com/office/powerpoint/2010/main" val="23544783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826979888"/>
                    </a:ext>
                  </a:extLst>
                </a:gridCol>
                <a:gridCol w="370332">
                  <a:extLst>
                    <a:ext uri="{9D8B030D-6E8A-4147-A177-3AD203B41FA5}">
                      <a16:colId xmlns:a16="http://schemas.microsoft.com/office/drawing/2014/main" val="23403077"/>
                    </a:ext>
                  </a:extLst>
                </a:gridCol>
                <a:gridCol w="370332">
                  <a:extLst>
                    <a:ext uri="{9D8B030D-6E8A-4147-A177-3AD203B41FA5}">
                      <a16:colId xmlns:a16="http://schemas.microsoft.com/office/drawing/2014/main" val="3695559483"/>
                    </a:ext>
                  </a:extLst>
                </a:gridCol>
                <a:gridCol w="370332">
                  <a:extLst>
                    <a:ext uri="{9D8B030D-6E8A-4147-A177-3AD203B41FA5}">
                      <a16:colId xmlns:a16="http://schemas.microsoft.com/office/drawing/2014/main" val="2331823543"/>
                    </a:ext>
                  </a:extLst>
                </a:gridCol>
                <a:gridCol w="329184">
                  <a:extLst>
                    <a:ext uri="{9D8B030D-6E8A-4147-A177-3AD203B41FA5}">
                      <a16:colId xmlns:a16="http://schemas.microsoft.com/office/drawing/2014/main" val="1669513054"/>
                    </a:ext>
                  </a:extLst>
                </a:gridCol>
                <a:gridCol w="329184">
                  <a:extLst>
                    <a:ext uri="{9D8B030D-6E8A-4147-A177-3AD203B41FA5}">
                      <a16:colId xmlns:a16="http://schemas.microsoft.com/office/drawing/2014/main" val="1537316464"/>
                    </a:ext>
                  </a:extLst>
                </a:gridCol>
                <a:gridCol w="329184">
                  <a:extLst>
                    <a:ext uri="{9D8B030D-6E8A-4147-A177-3AD203B41FA5}">
                      <a16:colId xmlns:a16="http://schemas.microsoft.com/office/drawing/2014/main" val="3404978797"/>
                    </a:ext>
                  </a:extLst>
                </a:gridCol>
                <a:gridCol w="329184">
                  <a:extLst>
                    <a:ext uri="{9D8B030D-6E8A-4147-A177-3AD203B41FA5}">
                      <a16:colId xmlns:a16="http://schemas.microsoft.com/office/drawing/2014/main" val="2009062409"/>
                    </a:ext>
                  </a:extLst>
                </a:gridCol>
                <a:gridCol w="329184">
                  <a:extLst>
                    <a:ext uri="{9D8B030D-6E8A-4147-A177-3AD203B41FA5}">
                      <a16:colId xmlns:a16="http://schemas.microsoft.com/office/drawing/2014/main" val="626415590"/>
                    </a:ext>
                  </a:extLst>
                </a:gridCol>
                <a:gridCol w="329184">
                  <a:extLst>
                    <a:ext uri="{9D8B030D-6E8A-4147-A177-3AD203B41FA5}">
                      <a16:colId xmlns:a16="http://schemas.microsoft.com/office/drawing/2014/main" val="1367370886"/>
                    </a:ext>
                  </a:extLst>
                </a:gridCol>
                <a:gridCol w="329184">
                  <a:extLst>
                    <a:ext uri="{9D8B030D-6E8A-4147-A177-3AD203B41FA5}">
                      <a16:colId xmlns:a16="http://schemas.microsoft.com/office/drawing/2014/main" val="478487704"/>
                    </a:ext>
                  </a:extLst>
                </a:gridCol>
                <a:gridCol w="329184">
                  <a:extLst>
                    <a:ext uri="{9D8B030D-6E8A-4147-A177-3AD203B41FA5}">
                      <a16:colId xmlns:a16="http://schemas.microsoft.com/office/drawing/2014/main" val="2015981538"/>
                    </a:ext>
                  </a:extLst>
                </a:gridCol>
                <a:gridCol w="329184">
                  <a:extLst>
                    <a:ext uri="{9D8B030D-6E8A-4147-A177-3AD203B41FA5}">
                      <a16:colId xmlns:a16="http://schemas.microsoft.com/office/drawing/2014/main" val="3221905322"/>
                    </a:ext>
                  </a:extLst>
                </a:gridCol>
                <a:gridCol w="370332">
                  <a:extLst>
                    <a:ext uri="{9D8B030D-6E8A-4147-A177-3AD203B41FA5}">
                      <a16:colId xmlns:a16="http://schemas.microsoft.com/office/drawing/2014/main" val="1883159805"/>
                    </a:ext>
                  </a:extLst>
                </a:gridCol>
                <a:gridCol w="370332">
                  <a:extLst>
                    <a:ext uri="{9D8B030D-6E8A-4147-A177-3AD203B41FA5}">
                      <a16:colId xmlns:a16="http://schemas.microsoft.com/office/drawing/2014/main" val="3758463128"/>
                    </a:ext>
                  </a:extLst>
                </a:gridCol>
                <a:gridCol w="329184">
                  <a:extLst>
                    <a:ext uri="{9D8B030D-6E8A-4147-A177-3AD203B41FA5}">
                      <a16:colId xmlns:a16="http://schemas.microsoft.com/office/drawing/2014/main" val="2448551550"/>
                    </a:ext>
                  </a:extLst>
                </a:gridCol>
                <a:gridCol w="329184">
                  <a:extLst>
                    <a:ext uri="{9D8B030D-6E8A-4147-A177-3AD203B41FA5}">
                      <a16:colId xmlns:a16="http://schemas.microsoft.com/office/drawing/2014/main" val="3379010782"/>
                    </a:ext>
                  </a:extLst>
                </a:gridCol>
                <a:gridCol w="370332">
                  <a:extLst>
                    <a:ext uri="{9D8B030D-6E8A-4147-A177-3AD203B41FA5}">
                      <a16:colId xmlns:a16="http://schemas.microsoft.com/office/drawing/2014/main" val="19774769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470195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- 2018-03-27 05:11:04</a:t>
                      </a:r>
                      <a:r>
                        <a:rPr kumimoji="0" lang="en-US" sz="1000" b="0" i="0" u="none" strike="noStrike" kern="1200" cap="none" spc="0" normalizeH="0" baseline="0" noProof="0">
                          <a:ln>
                            <a:noFill/>
                          </a:ln>
                          <a:solidFill>
                            <a:prstClr val="black"/>
                          </a:solidFill>
                          <a:effectLst/>
                          <a:uLnTx/>
                          <a:uFillTx/>
                          <a:latin typeface="+mn-lt"/>
                          <a:ea typeface="+mn-ea"/>
                          <a:cs typeface="+mn-cs"/>
                        </a:rPr>
                        <a:t>
Mga Sintomas ng Tigdas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003815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- 2018-03-27 04:53:57</a:t>
                      </a:r>
                      <a:r>
                        <a:rPr kumimoji="0" lang="en-US" sz="1000" b="0" i="0" u="none" strike="noStrike" kern="1200" cap="none" spc="0" normalizeH="0" baseline="0" noProof="0">
                          <a:ln>
                            <a:noFill/>
                          </a:ln>
                          <a:solidFill>
                            <a:prstClr val="black"/>
                          </a:solidFill>
                          <a:effectLst/>
                          <a:uLnTx/>
                          <a:uFillTx/>
                          <a:latin typeface="+mn-lt"/>
                          <a:ea typeface="+mn-ea"/>
                          <a:cs typeface="+mn-cs"/>
                        </a:rPr>
                        <a:t>
How Do You Prevent and Treat Sore Eyes?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646074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- 2018-03-27 03:37:11</a:t>
                      </a:r>
                      <a:r>
                        <a:rPr kumimoji="0" lang="en-US" sz="1000" b="0" i="0" u="none" strike="noStrike" kern="1200" cap="none" spc="0" normalizeH="0" baseline="0" noProof="0">
                          <a:ln>
                            <a:noFill/>
                          </a:ln>
                          <a:solidFill>
                            <a:prstClr val="black"/>
                          </a:solidFill>
                          <a:effectLst/>
                          <a:uLnTx/>
                          <a:uFillTx/>
                          <a:latin typeface="+mn-lt"/>
                          <a:ea typeface="+mn-ea"/>
                          <a:cs typeface="+mn-cs"/>
                        </a:rPr>
                        <a:t>
What is Chickenpox and How Do You Get 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71728727"/>
                  </a:ext>
                </a:extLst>
              </a:tr>
            </a:tbl>
          </a:graphicData>
        </a:graphic>
      </p:graphicFrame>
      <p:sp>
        <p:nvSpPr>
          <p:cNvPr id="4" name="Text Placeholder 3">
            <a:extLst>
              <a:ext uri="{FF2B5EF4-FFF2-40B4-BE49-F238E27FC236}">
                <a16:creationId xmlns:a16="http://schemas.microsoft.com/office/drawing/2014/main" id="{B20B4212-25D9-4754-8D4C-382DE301BDCE}"/>
              </a:ext>
            </a:extLst>
          </p:cNvPr>
          <p:cNvSpPr>
            <a:spLocks noGrp="1"/>
          </p:cNvSpPr>
          <p:nvPr>
            <p:ph type="body" sz="quarter" idx="14"/>
          </p:nvPr>
        </p:nvSpPr>
        <p:spPr/>
        <p:txBody>
          <a:bodyPr/>
          <a:lstStyle/>
          <a:p>
            <a:r>
              <a:rPr lang="en-US"/>
              <a:t>02/05/2018 - 04/03/2018</a:t>
            </a:r>
          </a:p>
        </p:txBody>
      </p:sp>
    </p:spTree>
    <p:extLst>
      <p:ext uri="{BB962C8B-B14F-4D97-AF65-F5344CB8AC3E}">
        <p14:creationId xmlns:p14="http://schemas.microsoft.com/office/powerpoint/2010/main" val="31813020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3B8867-270D-46D9-A60C-8EB607BD3BAB}"/>
              </a:ext>
            </a:extLst>
          </p:cNvPr>
          <p:cNvSpPr>
            <a:spLocks noGrp="1"/>
          </p:cNvSpPr>
          <p:nvPr>
            <p:ph type="title"/>
          </p:nvPr>
        </p:nvSpPr>
        <p:spPr/>
        <p:txBody>
          <a:bodyPr/>
          <a:lstStyle/>
          <a:p>
            <a:r>
              <a:rPr lang="en-US"/>
              <a:t>Facebook Own Posts Table - 7 of 11</a:t>
            </a:r>
          </a:p>
        </p:txBody>
      </p:sp>
      <p:graphicFrame>
        <p:nvGraphicFramePr>
          <p:cNvPr id="5" name="Table Placeholder 4">
            <a:extLst>
              <a:ext uri="{FF2B5EF4-FFF2-40B4-BE49-F238E27FC236}">
                <a16:creationId xmlns:a16="http://schemas.microsoft.com/office/drawing/2014/main" id="{35A55B08-ED28-4FAD-8679-80AC04B836F0}"/>
              </a:ext>
            </a:extLst>
          </p:cNvPr>
          <p:cNvGraphicFramePr>
            <a:graphicFrameLocks noGrp="1"/>
          </p:cNvGraphicFramePr>
          <p:nvPr>
            <p:ph type="tbl" sz="quarter" idx="13"/>
            <p:extLst>
              <p:ext uri="{D42A27DB-BD31-4B8C-83A1-F6EECF244321}">
                <p14:modId xmlns:p14="http://schemas.microsoft.com/office/powerpoint/2010/main" val="19094567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21652912"/>
                    </a:ext>
                  </a:extLst>
                </a:gridCol>
                <a:gridCol w="370332">
                  <a:extLst>
                    <a:ext uri="{9D8B030D-6E8A-4147-A177-3AD203B41FA5}">
                      <a16:colId xmlns:a16="http://schemas.microsoft.com/office/drawing/2014/main" val="469875850"/>
                    </a:ext>
                  </a:extLst>
                </a:gridCol>
                <a:gridCol w="370332">
                  <a:extLst>
                    <a:ext uri="{9D8B030D-6E8A-4147-A177-3AD203B41FA5}">
                      <a16:colId xmlns:a16="http://schemas.microsoft.com/office/drawing/2014/main" val="607107888"/>
                    </a:ext>
                  </a:extLst>
                </a:gridCol>
                <a:gridCol w="370332">
                  <a:extLst>
                    <a:ext uri="{9D8B030D-6E8A-4147-A177-3AD203B41FA5}">
                      <a16:colId xmlns:a16="http://schemas.microsoft.com/office/drawing/2014/main" val="937958811"/>
                    </a:ext>
                  </a:extLst>
                </a:gridCol>
                <a:gridCol w="329184">
                  <a:extLst>
                    <a:ext uri="{9D8B030D-6E8A-4147-A177-3AD203B41FA5}">
                      <a16:colId xmlns:a16="http://schemas.microsoft.com/office/drawing/2014/main" val="3776557109"/>
                    </a:ext>
                  </a:extLst>
                </a:gridCol>
                <a:gridCol w="329184">
                  <a:extLst>
                    <a:ext uri="{9D8B030D-6E8A-4147-A177-3AD203B41FA5}">
                      <a16:colId xmlns:a16="http://schemas.microsoft.com/office/drawing/2014/main" val="3201884633"/>
                    </a:ext>
                  </a:extLst>
                </a:gridCol>
                <a:gridCol w="329184">
                  <a:extLst>
                    <a:ext uri="{9D8B030D-6E8A-4147-A177-3AD203B41FA5}">
                      <a16:colId xmlns:a16="http://schemas.microsoft.com/office/drawing/2014/main" val="1042211451"/>
                    </a:ext>
                  </a:extLst>
                </a:gridCol>
                <a:gridCol w="329184">
                  <a:extLst>
                    <a:ext uri="{9D8B030D-6E8A-4147-A177-3AD203B41FA5}">
                      <a16:colId xmlns:a16="http://schemas.microsoft.com/office/drawing/2014/main" val="588795661"/>
                    </a:ext>
                  </a:extLst>
                </a:gridCol>
                <a:gridCol w="329184">
                  <a:extLst>
                    <a:ext uri="{9D8B030D-6E8A-4147-A177-3AD203B41FA5}">
                      <a16:colId xmlns:a16="http://schemas.microsoft.com/office/drawing/2014/main" val="3519554761"/>
                    </a:ext>
                  </a:extLst>
                </a:gridCol>
                <a:gridCol w="329184">
                  <a:extLst>
                    <a:ext uri="{9D8B030D-6E8A-4147-A177-3AD203B41FA5}">
                      <a16:colId xmlns:a16="http://schemas.microsoft.com/office/drawing/2014/main" val="2413004457"/>
                    </a:ext>
                  </a:extLst>
                </a:gridCol>
                <a:gridCol w="329184">
                  <a:extLst>
                    <a:ext uri="{9D8B030D-6E8A-4147-A177-3AD203B41FA5}">
                      <a16:colId xmlns:a16="http://schemas.microsoft.com/office/drawing/2014/main" val="2302739246"/>
                    </a:ext>
                  </a:extLst>
                </a:gridCol>
                <a:gridCol w="329184">
                  <a:extLst>
                    <a:ext uri="{9D8B030D-6E8A-4147-A177-3AD203B41FA5}">
                      <a16:colId xmlns:a16="http://schemas.microsoft.com/office/drawing/2014/main" val="381711319"/>
                    </a:ext>
                  </a:extLst>
                </a:gridCol>
                <a:gridCol w="329184">
                  <a:extLst>
                    <a:ext uri="{9D8B030D-6E8A-4147-A177-3AD203B41FA5}">
                      <a16:colId xmlns:a16="http://schemas.microsoft.com/office/drawing/2014/main" val="3776547004"/>
                    </a:ext>
                  </a:extLst>
                </a:gridCol>
                <a:gridCol w="370332">
                  <a:extLst>
                    <a:ext uri="{9D8B030D-6E8A-4147-A177-3AD203B41FA5}">
                      <a16:colId xmlns:a16="http://schemas.microsoft.com/office/drawing/2014/main" val="1823222313"/>
                    </a:ext>
                  </a:extLst>
                </a:gridCol>
                <a:gridCol w="370332">
                  <a:extLst>
                    <a:ext uri="{9D8B030D-6E8A-4147-A177-3AD203B41FA5}">
                      <a16:colId xmlns:a16="http://schemas.microsoft.com/office/drawing/2014/main" val="2243224820"/>
                    </a:ext>
                  </a:extLst>
                </a:gridCol>
                <a:gridCol w="329184">
                  <a:extLst>
                    <a:ext uri="{9D8B030D-6E8A-4147-A177-3AD203B41FA5}">
                      <a16:colId xmlns:a16="http://schemas.microsoft.com/office/drawing/2014/main" val="3986357226"/>
                    </a:ext>
                  </a:extLst>
                </a:gridCol>
                <a:gridCol w="329184">
                  <a:extLst>
                    <a:ext uri="{9D8B030D-6E8A-4147-A177-3AD203B41FA5}">
                      <a16:colId xmlns:a16="http://schemas.microsoft.com/office/drawing/2014/main" val="235252539"/>
                    </a:ext>
                  </a:extLst>
                </a:gridCol>
                <a:gridCol w="370332">
                  <a:extLst>
                    <a:ext uri="{9D8B030D-6E8A-4147-A177-3AD203B41FA5}">
                      <a16:colId xmlns:a16="http://schemas.microsoft.com/office/drawing/2014/main" val="16267759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845070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- 2018-03-27 03:32:52</a:t>
                      </a:r>
                      <a:r>
                        <a:rPr kumimoji="0" lang="en-US" sz="1000" b="0" i="0" u="none" strike="noStrike" kern="1200" cap="none" spc="0" normalizeH="0" baseline="0" noProof="0">
                          <a:ln>
                            <a:noFill/>
                          </a:ln>
                          <a:solidFill>
                            <a:prstClr val="black"/>
                          </a:solidFill>
                          <a:effectLst/>
                          <a:uLnTx/>
                          <a:uFillTx/>
                          <a:latin typeface="+mn-lt"/>
                          <a:ea typeface="+mn-ea"/>
                          <a:cs typeface="+mn-cs"/>
                        </a:rPr>
                        <a:t>
How Do You Know If You Have Sore Eyes?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129629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- 2018-03-27 03:30:17</a:t>
                      </a:r>
                      <a:r>
                        <a:rPr kumimoji="0" lang="en-US" sz="1000" b="0" i="0" u="none" strike="noStrike" kern="1200" cap="none" spc="0" normalizeH="0" baseline="0" noProof="0">
                          <a:ln>
                            <a:noFill/>
                          </a:ln>
                          <a:solidFill>
                            <a:prstClr val="black"/>
                          </a:solidFill>
                          <a:effectLst/>
                          <a:uLnTx/>
                          <a:uFillTx/>
                          <a:latin typeface="+mn-lt"/>
                          <a:ea typeface="+mn-ea"/>
                          <a:cs typeface="+mn-cs"/>
                        </a:rPr>
                        <a:t>
How Do You Get Tuberculosis and What You Can Do to Treat 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847844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- 2018-03-26 10:45:57</a:t>
                      </a:r>
                      <a:r>
                        <a:rPr kumimoji="0" lang="en-US" sz="1000" b="0" i="0" u="none" strike="noStrike" kern="1200" cap="none" spc="0" normalizeH="0" baseline="0" noProof="0">
                          <a:ln>
                            <a:noFill/>
                          </a:ln>
                          <a:solidFill>
                            <a:prstClr val="black"/>
                          </a:solidFill>
                          <a:effectLst/>
                          <a:uLnTx/>
                          <a:uFillTx/>
                          <a:latin typeface="+mn-lt"/>
                          <a:ea typeface="+mn-ea"/>
                          <a:cs typeface="+mn-cs"/>
                        </a:rPr>
                        <a:t>
March 24 is World Tuberculosis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9170386"/>
                  </a:ext>
                </a:extLst>
              </a:tr>
            </a:tbl>
          </a:graphicData>
        </a:graphic>
      </p:graphicFrame>
      <p:sp>
        <p:nvSpPr>
          <p:cNvPr id="4" name="Text Placeholder 3">
            <a:extLst>
              <a:ext uri="{FF2B5EF4-FFF2-40B4-BE49-F238E27FC236}">
                <a16:creationId xmlns:a16="http://schemas.microsoft.com/office/drawing/2014/main" id="{DE6EB97D-992C-4C28-BCA1-054ED1D982CB}"/>
              </a:ext>
            </a:extLst>
          </p:cNvPr>
          <p:cNvSpPr>
            <a:spLocks noGrp="1"/>
          </p:cNvSpPr>
          <p:nvPr>
            <p:ph type="body" sz="quarter" idx="14"/>
          </p:nvPr>
        </p:nvSpPr>
        <p:spPr/>
        <p:txBody>
          <a:bodyPr/>
          <a:lstStyle/>
          <a:p>
            <a:r>
              <a:rPr lang="en-US"/>
              <a:t>02/05/2018 - 04/03/2018</a:t>
            </a:r>
          </a:p>
        </p:txBody>
      </p:sp>
    </p:spTree>
    <p:extLst>
      <p:ext uri="{BB962C8B-B14F-4D97-AF65-F5344CB8AC3E}">
        <p14:creationId xmlns:p14="http://schemas.microsoft.com/office/powerpoint/2010/main" val="39685678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392481-0A28-41AF-8010-4E2CECE29863}"/>
              </a:ext>
            </a:extLst>
          </p:cNvPr>
          <p:cNvSpPr>
            <a:spLocks noGrp="1"/>
          </p:cNvSpPr>
          <p:nvPr>
            <p:ph type="title"/>
          </p:nvPr>
        </p:nvSpPr>
        <p:spPr/>
        <p:txBody>
          <a:bodyPr/>
          <a:lstStyle/>
          <a:p>
            <a:r>
              <a:rPr lang="en-US"/>
              <a:t>Facebook Own Posts Table - 8 of 11</a:t>
            </a:r>
          </a:p>
        </p:txBody>
      </p:sp>
      <p:graphicFrame>
        <p:nvGraphicFramePr>
          <p:cNvPr id="5" name="Table Placeholder 4">
            <a:extLst>
              <a:ext uri="{FF2B5EF4-FFF2-40B4-BE49-F238E27FC236}">
                <a16:creationId xmlns:a16="http://schemas.microsoft.com/office/drawing/2014/main" id="{E1226FCC-5949-4344-AC5F-80B69D39B953}"/>
              </a:ext>
            </a:extLst>
          </p:cNvPr>
          <p:cNvGraphicFramePr>
            <a:graphicFrameLocks noGrp="1"/>
          </p:cNvGraphicFramePr>
          <p:nvPr>
            <p:ph type="tbl" sz="quarter" idx="13"/>
            <p:extLst>
              <p:ext uri="{D42A27DB-BD31-4B8C-83A1-F6EECF244321}">
                <p14:modId xmlns:p14="http://schemas.microsoft.com/office/powerpoint/2010/main" val="34344753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6288557"/>
                    </a:ext>
                  </a:extLst>
                </a:gridCol>
                <a:gridCol w="370332">
                  <a:extLst>
                    <a:ext uri="{9D8B030D-6E8A-4147-A177-3AD203B41FA5}">
                      <a16:colId xmlns:a16="http://schemas.microsoft.com/office/drawing/2014/main" val="2068681715"/>
                    </a:ext>
                  </a:extLst>
                </a:gridCol>
                <a:gridCol w="370332">
                  <a:extLst>
                    <a:ext uri="{9D8B030D-6E8A-4147-A177-3AD203B41FA5}">
                      <a16:colId xmlns:a16="http://schemas.microsoft.com/office/drawing/2014/main" val="1266193639"/>
                    </a:ext>
                  </a:extLst>
                </a:gridCol>
                <a:gridCol w="370332">
                  <a:extLst>
                    <a:ext uri="{9D8B030D-6E8A-4147-A177-3AD203B41FA5}">
                      <a16:colId xmlns:a16="http://schemas.microsoft.com/office/drawing/2014/main" val="4005329415"/>
                    </a:ext>
                  </a:extLst>
                </a:gridCol>
                <a:gridCol w="329184">
                  <a:extLst>
                    <a:ext uri="{9D8B030D-6E8A-4147-A177-3AD203B41FA5}">
                      <a16:colId xmlns:a16="http://schemas.microsoft.com/office/drawing/2014/main" val="3800441810"/>
                    </a:ext>
                  </a:extLst>
                </a:gridCol>
                <a:gridCol w="329184">
                  <a:extLst>
                    <a:ext uri="{9D8B030D-6E8A-4147-A177-3AD203B41FA5}">
                      <a16:colId xmlns:a16="http://schemas.microsoft.com/office/drawing/2014/main" val="3822277908"/>
                    </a:ext>
                  </a:extLst>
                </a:gridCol>
                <a:gridCol w="329184">
                  <a:extLst>
                    <a:ext uri="{9D8B030D-6E8A-4147-A177-3AD203B41FA5}">
                      <a16:colId xmlns:a16="http://schemas.microsoft.com/office/drawing/2014/main" val="2115619980"/>
                    </a:ext>
                  </a:extLst>
                </a:gridCol>
                <a:gridCol w="329184">
                  <a:extLst>
                    <a:ext uri="{9D8B030D-6E8A-4147-A177-3AD203B41FA5}">
                      <a16:colId xmlns:a16="http://schemas.microsoft.com/office/drawing/2014/main" val="712975874"/>
                    </a:ext>
                  </a:extLst>
                </a:gridCol>
                <a:gridCol w="329184">
                  <a:extLst>
                    <a:ext uri="{9D8B030D-6E8A-4147-A177-3AD203B41FA5}">
                      <a16:colId xmlns:a16="http://schemas.microsoft.com/office/drawing/2014/main" val="2119309680"/>
                    </a:ext>
                  </a:extLst>
                </a:gridCol>
                <a:gridCol w="329184">
                  <a:extLst>
                    <a:ext uri="{9D8B030D-6E8A-4147-A177-3AD203B41FA5}">
                      <a16:colId xmlns:a16="http://schemas.microsoft.com/office/drawing/2014/main" val="2428246842"/>
                    </a:ext>
                  </a:extLst>
                </a:gridCol>
                <a:gridCol w="329184">
                  <a:extLst>
                    <a:ext uri="{9D8B030D-6E8A-4147-A177-3AD203B41FA5}">
                      <a16:colId xmlns:a16="http://schemas.microsoft.com/office/drawing/2014/main" val="710408609"/>
                    </a:ext>
                  </a:extLst>
                </a:gridCol>
                <a:gridCol w="329184">
                  <a:extLst>
                    <a:ext uri="{9D8B030D-6E8A-4147-A177-3AD203B41FA5}">
                      <a16:colId xmlns:a16="http://schemas.microsoft.com/office/drawing/2014/main" val="2943165006"/>
                    </a:ext>
                  </a:extLst>
                </a:gridCol>
                <a:gridCol w="329184">
                  <a:extLst>
                    <a:ext uri="{9D8B030D-6E8A-4147-A177-3AD203B41FA5}">
                      <a16:colId xmlns:a16="http://schemas.microsoft.com/office/drawing/2014/main" val="3534576022"/>
                    </a:ext>
                  </a:extLst>
                </a:gridCol>
                <a:gridCol w="370332">
                  <a:extLst>
                    <a:ext uri="{9D8B030D-6E8A-4147-A177-3AD203B41FA5}">
                      <a16:colId xmlns:a16="http://schemas.microsoft.com/office/drawing/2014/main" val="910899083"/>
                    </a:ext>
                  </a:extLst>
                </a:gridCol>
                <a:gridCol w="370332">
                  <a:extLst>
                    <a:ext uri="{9D8B030D-6E8A-4147-A177-3AD203B41FA5}">
                      <a16:colId xmlns:a16="http://schemas.microsoft.com/office/drawing/2014/main" val="95945543"/>
                    </a:ext>
                  </a:extLst>
                </a:gridCol>
                <a:gridCol w="329184">
                  <a:extLst>
                    <a:ext uri="{9D8B030D-6E8A-4147-A177-3AD203B41FA5}">
                      <a16:colId xmlns:a16="http://schemas.microsoft.com/office/drawing/2014/main" val="1311668730"/>
                    </a:ext>
                  </a:extLst>
                </a:gridCol>
                <a:gridCol w="329184">
                  <a:extLst>
                    <a:ext uri="{9D8B030D-6E8A-4147-A177-3AD203B41FA5}">
                      <a16:colId xmlns:a16="http://schemas.microsoft.com/office/drawing/2014/main" val="3312219016"/>
                    </a:ext>
                  </a:extLst>
                </a:gridCol>
                <a:gridCol w="370332">
                  <a:extLst>
                    <a:ext uri="{9D8B030D-6E8A-4147-A177-3AD203B41FA5}">
                      <a16:colId xmlns:a16="http://schemas.microsoft.com/office/drawing/2014/main" val="28503480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43578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- 2018-03-26 09:00:00</a:t>
                      </a:r>
                      <a:r>
                        <a:rPr kumimoji="0" lang="en-US" sz="1000" b="0" i="0" u="none" strike="noStrike" kern="1200" cap="none" spc="0" normalizeH="0" baseline="0" noProof="0">
                          <a:ln>
                            <a:noFill/>
                          </a:ln>
                          <a:solidFill>
                            <a:prstClr val="black"/>
                          </a:solidFill>
                          <a:effectLst/>
                          <a:uLnTx/>
                          <a:uFillTx/>
                          <a:latin typeface="+mn-lt"/>
                          <a:ea typeface="+mn-ea"/>
                          <a:cs typeface="+mn-cs"/>
                        </a:rPr>
                        <a:t>
Semana Santa Health Tip #4
Heat Stroke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26818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- 2018-03-26 08:28:20</a:t>
                      </a:r>
                      <a:r>
                        <a:rPr kumimoji="0" lang="en-US" sz="1000" b="0" i="0" u="none" strike="noStrike" kern="1200" cap="none" spc="0" normalizeH="0" baseline="0" noProof="0">
                          <a:ln>
                            <a:noFill/>
                          </a:ln>
                          <a:solidFill>
                            <a:prstClr val="black"/>
                          </a:solidFill>
                          <a:effectLst/>
                          <a:uLnTx/>
                          <a:uFillTx/>
                          <a:latin typeface="+mn-lt"/>
                          <a:ea typeface="+mn-ea"/>
                          <a:cs typeface="+mn-cs"/>
                        </a:rPr>
                        <a:t>
DOH: STAY HYDRATED THIS SEMANA SANTA ON A DRY SEASON Press Release/ March 26,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54493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- 2018-03-26 04:38:56</a:t>
                      </a:r>
                      <a:r>
                        <a:rPr kumimoji="0" lang="en-US" sz="1000" b="0" i="0" u="none" strike="noStrike" kern="1200" cap="none" spc="0" normalizeH="0" baseline="0" noProof="0">
                          <a:ln>
                            <a:noFill/>
                          </a:ln>
                          <a:solidFill>
                            <a:prstClr val="black"/>
                          </a:solidFill>
                          <a:effectLst/>
                          <a:uLnTx/>
                          <a:uFillTx/>
                          <a:latin typeface="+mn-lt"/>
                          <a:ea typeface="+mn-ea"/>
                          <a:cs typeface="+mn-cs"/>
                        </a:rPr>
                        <a:t>
Semana Santa Health Tip #3
Road Safety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97130958"/>
                  </a:ext>
                </a:extLst>
              </a:tr>
            </a:tbl>
          </a:graphicData>
        </a:graphic>
      </p:graphicFrame>
      <p:sp>
        <p:nvSpPr>
          <p:cNvPr id="4" name="Text Placeholder 3">
            <a:extLst>
              <a:ext uri="{FF2B5EF4-FFF2-40B4-BE49-F238E27FC236}">
                <a16:creationId xmlns:a16="http://schemas.microsoft.com/office/drawing/2014/main" id="{DDDADB88-D2E5-4225-8C8F-EE212563E6AC}"/>
              </a:ext>
            </a:extLst>
          </p:cNvPr>
          <p:cNvSpPr>
            <a:spLocks noGrp="1"/>
          </p:cNvSpPr>
          <p:nvPr>
            <p:ph type="body" sz="quarter" idx="14"/>
          </p:nvPr>
        </p:nvSpPr>
        <p:spPr/>
        <p:txBody>
          <a:bodyPr/>
          <a:lstStyle/>
          <a:p>
            <a:r>
              <a:rPr lang="en-US"/>
              <a:t>02/05/2018 - 04/03/2018</a:t>
            </a:r>
          </a:p>
        </p:txBody>
      </p:sp>
    </p:spTree>
    <p:extLst>
      <p:ext uri="{BB962C8B-B14F-4D97-AF65-F5344CB8AC3E}">
        <p14:creationId xmlns:p14="http://schemas.microsoft.com/office/powerpoint/2010/main" val="22921142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4D03E9-09F4-47F4-B5E4-98727B14206E}"/>
              </a:ext>
            </a:extLst>
          </p:cNvPr>
          <p:cNvSpPr>
            <a:spLocks noGrp="1"/>
          </p:cNvSpPr>
          <p:nvPr>
            <p:ph type="title"/>
          </p:nvPr>
        </p:nvSpPr>
        <p:spPr/>
        <p:txBody>
          <a:bodyPr/>
          <a:lstStyle/>
          <a:p>
            <a:r>
              <a:rPr lang="en-US"/>
              <a:t>Facebook Own Posts Table - 9 of 11</a:t>
            </a:r>
          </a:p>
        </p:txBody>
      </p:sp>
      <p:graphicFrame>
        <p:nvGraphicFramePr>
          <p:cNvPr id="5" name="Table Placeholder 4">
            <a:extLst>
              <a:ext uri="{FF2B5EF4-FFF2-40B4-BE49-F238E27FC236}">
                <a16:creationId xmlns:a16="http://schemas.microsoft.com/office/drawing/2014/main" id="{A286A60A-A7C3-4FF4-8B0B-04E4F6BCC985}"/>
              </a:ext>
            </a:extLst>
          </p:cNvPr>
          <p:cNvGraphicFramePr>
            <a:graphicFrameLocks noGrp="1"/>
          </p:cNvGraphicFramePr>
          <p:nvPr>
            <p:ph type="tbl" sz="quarter" idx="13"/>
            <p:extLst>
              <p:ext uri="{D42A27DB-BD31-4B8C-83A1-F6EECF244321}">
                <p14:modId xmlns:p14="http://schemas.microsoft.com/office/powerpoint/2010/main" val="9907953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21337155"/>
                    </a:ext>
                  </a:extLst>
                </a:gridCol>
                <a:gridCol w="370332">
                  <a:extLst>
                    <a:ext uri="{9D8B030D-6E8A-4147-A177-3AD203B41FA5}">
                      <a16:colId xmlns:a16="http://schemas.microsoft.com/office/drawing/2014/main" val="1105513305"/>
                    </a:ext>
                  </a:extLst>
                </a:gridCol>
                <a:gridCol w="370332">
                  <a:extLst>
                    <a:ext uri="{9D8B030D-6E8A-4147-A177-3AD203B41FA5}">
                      <a16:colId xmlns:a16="http://schemas.microsoft.com/office/drawing/2014/main" val="1700849772"/>
                    </a:ext>
                  </a:extLst>
                </a:gridCol>
                <a:gridCol w="370332">
                  <a:extLst>
                    <a:ext uri="{9D8B030D-6E8A-4147-A177-3AD203B41FA5}">
                      <a16:colId xmlns:a16="http://schemas.microsoft.com/office/drawing/2014/main" val="2355692455"/>
                    </a:ext>
                  </a:extLst>
                </a:gridCol>
                <a:gridCol w="329184">
                  <a:extLst>
                    <a:ext uri="{9D8B030D-6E8A-4147-A177-3AD203B41FA5}">
                      <a16:colId xmlns:a16="http://schemas.microsoft.com/office/drawing/2014/main" val="2455683742"/>
                    </a:ext>
                  </a:extLst>
                </a:gridCol>
                <a:gridCol w="329184">
                  <a:extLst>
                    <a:ext uri="{9D8B030D-6E8A-4147-A177-3AD203B41FA5}">
                      <a16:colId xmlns:a16="http://schemas.microsoft.com/office/drawing/2014/main" val="1556616774"/>
                    </a:ext>
                  </a:extLst>
                </a:gridCol>
                <a:gridCol w="329184">
                  <a:extLst>
                    <a:ext uri="{9D8B030D-6E8A-4147-A177-3AD203B41FA5}">
                      <a16:colId xmlns:a16="http://schemas.microsoft.com/office/drawing/2014/main" val="2501290454"/>
                    </a:ext>
                  </a:extLst>
                </a:gridCol>
                <a:gridCol w="329184">
                  <a:extLst>
                    <a:ext uri="{9D8B030D-6E8A-4147-A177-3AD203B41FA5}">
                      <a16:colId xmlns:a16="http://schemas.microsoft.com/office/drawing/2014/main" val="2440007105"/>
                    </a:ext>
                  </a:extLst>
                </a:gridCol>
                <a:gridCol w="329184">
                  <a:extLst>
                    <a:ext uri="{9D8B030D-6E8A-4147-A177-3AD203B41FA5}">
                      <a16:colId xmlns:a16="http://schemas.microsoft.com/office/drawing/2014/main" val="2406811254"/>
                    </a:ext>
                  </a:extLst>
                </a:gridCol>
                <a:gridCol w="329184">
                  <a:extLst>
                    <a:ext uri="{9D8B030D-6E8A-4147-A177-3AD203B41FA5}">
                      <a16:colId xmlns:a16="http://schemas.microsoft.com/office/drawing/2014/main" val="438404520"/>
                    </a:ext>
                  </a:extLst>
                </a:gridCol>
                <a:gridCol w="329184">
                  <a:extLst>
                    <a:ext uri="{9D8B030D-6E8A-4147-A177-3AD203B41FA5}">
                      <a16:colId xmlns:a16="http://schemas.microsoft.com/office/drawing/2014/main" val="892054984"/>
                    </a:ext>
                  </a:extLst>
                </a:gridCol>
                <a:gridCol w="329184">
                  <a:extLst>
                    <a:ext uri="{9D8B030D-6E8A-4147-A177-3AD203B41FA5}">
                      <a16:colId xmlns:a16="http://schemas.microsoft.com/office/drawing/2014/main" val="1699214204"/>
                    </a:ext>
                  </a:extLst>
                </a:gridCol>
                <a:gridCol w="329184">
                  <a:extLst>
                    <a:ext uri="{9D8B030D-6E8A-4147-A177-3AD203B41FA5}">
                      <a16:colId xmlns:a16="http://schemas.microsoft.com/office/drawing/2014/main" val="1780570142"/>
                    </a:ext>
                  </a:extLst>
                </a:gridCol>
                <a:gridCol w="370332">
                  <a:extLst>
                    <a:ext uri="{9D8B030D-6E8A-4147-A177-3AD203B41FA5}">
                      <a16:colId xmlns:a16="http://schemas.microsoft.com/office/drawing/2014/main" val="2078626973"/>
                    </a:ext>
                  </a:extLst>
                </a:gridCol>
                <a:gridCol w="370332">
                  <a:extLst>
                    <a:ext uri="{9D8B030D-6E8A-4147-A177-3AD203B41FA5}">
                      <a16:colId xmlns:a16="http://schemas.microsoft.com/office/drawing/2014/main" val="4195979954"/>
                    </a:ext>
                  </a:extLst>
                </a:gridCol>
                <a:gridCol w="329184">
                  <a:extLst>
                    <a:ext uri="{9D8B030D-6E8A-4147-A177-3AD203B41FA5}">
                      <a16:colId xmlns:a16="http://schemas.microsoft.com/office/drawing/2014/main" val="2380520658"/>
                    </a:ext>
                  </a:extLst>
                </a:gridCol>
                <a:gridCol w="329184">
                  <a:extLst>
                    <a:ext uri="{9D8B030D-6E8A-4147-A177-3AD203B41FA5}">
                      <a16:colId xmlns:a16="http://schemas.microsoft.com/office/drawing/2014/main" val="1113158988"/>
                    </a:ext>
                  </a:extLst>
                </a:gridCol>
                <a:gridCol w="370332">
                  <a:extLst>
                    <a:ext uri="{9D8B030D-6E8A-4147-A177-3AD203B41FA5}">
                      <a16:colId xmlns:a16="http://schemas.microsoft.com/office/drawing/2014/main" val="18023286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933701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- 2018-03-26 04:00:00</a:t>
                      </a:r>
                      <a:r>
                        <a:rPr kumimoji="0" lang="en-US" sz="1000" b="0" i="0" u="none" strike="noStrike" kern="1200" cap="none" spc="0" normalizeH="0" baseline="0" noProof="0">
                          <a:ln>
                            <a:noFill/>
                          </a:ln>
                          <a:solidFill>
                            <a:prstClr val="black"/>
                          </a:solidFill>
                          <a:effectLst/>
                          <a:uLnTx/>
                          <a:uFillTx/>
                          <a:latin typeface="+mn-lt"/>
                          <a:ea typeface="+mn-ea"/>
                          <a:cs typeface="+mn-cs"/>
                        </a:rPr>
                        <a:t>
10 M na Katangian ng Isang Health Worker
MASIGASIG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72952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- 2018-03-26 02:00:00</a:t>
                      </a:r>
                      <a:r>
                        <a:rPr kumimoji="0" lang="en-US" sz="1000" b="0" i="0" u="none" strike="noStrike" kern="1200" cap="none" spc="0" normalizeH="0" baseline="0" noProof="0">
                          <a:ln>
                            <a:noFill/>
                          </a:ln>
                          <a:solidFill>
                            <a:prstClr val="black"/>
                          </a:solidFill>
                          <a:effectLst/>
                          <a:uLnTx/>
                          <a:uFillTx/>
                          <a:latin typeface="+mn-lt"/>
                          <a:ea typeface="+mn-ea"/>
                          <a:cs typeface="+mn-cs"/>
                        </a:rPr>
                        <a:t>
Semana Santa Health Tip #2
Para sa mga may Panatang Pagpapako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59738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- 2018-03-25 09:00:00</a:t>
                      </a:r>
                      <a:r>
                        <a:rPr kumimoji="0" lang="en-US" sz="1000" b="0" i="0" u="none" strike="noStrike" kern="1200" cap="none" spc="0" normalizeH="0" baseline="0" noProof="0">
                          <a:ln>
                            <a:noFill/>
                          </a:ln>
                          <a:solidFill>
                            <a:prstClr val="black"/>
                          </a:solidFill>
                          <a:effectLst/>
                          <a:uLnTx/>
                          <a:uFillTx/>
                          <a:latin typeface="+mn-lt"/>
                          <a:ea typeface="+mn-ea"/>
                          <a:cs typeface="+mn-cs"/>
                        </a:rPr>
                        <a:t>
10 M na Katangian ng Isang Health Worker
MASAYAHIN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72487361"/>
                  </a:ext>
                </a:extLst>
              </a:tr>
            </a:tbl>
          </a:graphicData>
        </a:graphic>
      </p:graphicFrame>
      <p:sp>
        <p:nvSpPr>
          <p:cNvPr id="4" name="Text Placeholder 3">
            <a:extLst>
              <a:ext uri="{FF2B5EF4-FFF2-40B4-BE49-F238E27FC236}">
                <a16:creationId xmlns:a16="http://schemas.microsoft.com/office/drawing/2014/main" id="{0563D430-B27A-49AA-9BCD-709BA53BCA41}"/>
              </a:ext>
            </a:extLst>
          </p:cNvPr>
          <p:cNvSpPr>
            <a:spLocks noGrp="1"/>
          </p:cNvSpPr>
          <p:nvPr>
            <p:ph type="body" sz="quarter" idx="14"/>
          </p:nvPr>
        </p:nvSpPr>
        <p:spPr/>
        <p:txBody>
          <a:bodyPr/>
          <a:lstStyle/>
          <a:p>
            <a:r>
              <a:rPr lang="en-US"/>
              <a:t>02/05/2018 - 04/03/2018</a:t>
            </a:r>
          </a:p>
        </p:txBody>
      </p:sp>
    </p:spTree>
    <p:extLst>
      <p:ext uri="{BB962C8B-B14F-4D97-AF65-F5344CB8AC3E}">
        <p14:creationId xmlns:p14="http://schemas.microsoft.com/office/powerpoint/2010/main" val="7075796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E1B8D6-47D0-4BBD-8B53-01C9DDEDDC03}"/>
              </a:ext>
            </a:extLst>
          </p:cNvPr>
          <p:cNvSpPr>
            <a:spLocks noGrp="1"/>
          </p:cNvSpPr>
          <p:nvPr>
            <p:ph type="title"/>
          </p:nvPr>
        </p:nvSpPr>
        <p:spPr/>
        <p:txBody>
          <a:bodyPr/>
          <a:lstStyle/>
          <a:p>
            <a:r>
              <a:rPr lang="en-US"/>
              <a:t>Facebook Own Posts Table - 10 of 11</a:t>
            </a:r>
          </a:p>
        </p:txBody>
      </p:sp>
      <p:graphicFrame>
        <p:nvGraphicFramePr>
          <p:cNvPr id="5" name="Table Placeholder 4">
            <a:extLst>
              <a:ext uri="{FF2B5EF4-FFF2-40B4-BE49-F238E27FC236}">
                <a16:creationId xmlns:a16="http://schemas.microsoft.com/office/drawing/2014/main" id="{26D0EEA9-C0A6-45F7-AC0B-F97343A83A31}"/>
              </a:ext>
            </a:extLst>
          </p:cNvPr>
          <p:cNvGraphicFramePr>
            <a:graphicFrameLocks noGrp="1"/>
          </p:cNvGraphicFramePr>
          <p:nvPr>
            <p:ph type="tbl" sz="quarter" idx="13"/>
            <p:extLst>
              <p:ext uri="{D42A27DB-BD31-4B8C-83A1-F6EECF244321}">
                <p14:modId xmlns:p14="http://schemas.microsoft.com/office/powerpoint/2010/main" val="11078639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222005216"/>
                    </a:ext>
                  </a:extLst>
                </a:gridCol>
                <a:gridCol w="370332">
                  <a:extLst>
                    <a:ext uri="{9D8B030D-6E8A-4147-A177-3AD203B41FA5}">
                      <a16:colId xmlns:a16="http://schemas.microsoft.com/office/drawing/2014/main" val="906771341"/>
                    </a:ext>
                  </a:extLst>
                </a:gridCol>
                <a:gridCol w="370332">
                  <a:extLst>
                    <a:ext uri="{9D8B030D-6E8A-4147-A177-3AD203B41FA5}">
                      <a16:colId xmlns:a16="http://schemas.microsoft.com/office/drawing/2014/main" val="3360481674"/>
                    </a:ext>
                  </a:extLst>
                </a:gridCol>
                <a:gridCol w="370332">
                  <a:extLst>
                    <a:ext uri="{9D8B030D-6E8A-4147-A177-3AD203B41FA5}">
                      <a16:colId xmlns:a16="http://schemas.microsoft.com/office/drawing/2014/main" val="2677836051"/>
                    </a:ext>
                  </a:extLst>
                </a:gridCol>
                <a:gridCol w="329184">
                  <a:extLst>
                    <a:ext uri="{9D8B030D-6E8A-4147-A177-3AD203B41FA5}">
                      <a16:colId xmlns:a16="http://schemas.microsoft.com/office/drawing/2014/main" val="3590010030"/>
                    </a:ext>
                  </a:extLst>
                </a:gridCol>
                <a:gridCol w="329184">
                  <a:extLst>
                    <a:ext uri="{9D8B030D-6E8A-4147-A177-3AD203B41FA5}">
                      <a16:colId xmlns:a16="http://schemas.microsoft.com/office/drawing/2014/main" val="788544598"/>
                    </a:ext>
                  </a:extLst>
                </a:gridCol>
                <a:gridCol w="329184">
                  <a:extLst>
                    <a:ext uri="{9D8B030D-6E8A-4147-A177-3AD203B41FA5}">
                      <a16:colId xmlns:a16="http://schemas.microsoft.com/office/drawing/2014/main" val="1056502848"/>
                    </a:ext>
                  </a:extLst>
                </a:gridCol>
                <a:gridCol w="329184">
                  <a:extLst>
                    <a:ext uri="{9D8B030D-6E8A-4147-A177-3AD203B41FA5}">
                      <a16:colId xmlns:a16="http://schemas.microsoft.com/office/drawing/2014/main" val="3186591153"/>
                    </a:ext>
                  </a:extLst>
                </a:gridCol>
                <a:gridCol w="329184">
                  <a:extLst>
                    <a:ext uri="{9D8B030D-6E8A-4147-A177-3AD203B41FA5}">
                      <a16:colId xmlns:a16="http://schemas.microsoft.com/office/drawing/2014/main" val="2506483454"/>
                    </a:ext>
                  </a:extLst>
                </a:gridCol>
                <a:gridCol w="329184">
                  <a:extLst>
                    <a:ext uri="{9D8B030D-6E8A-4147-A177-3AD203B41FA5}">
                      <a16:colId xmlns:a16="http://schemas.microsoft.com/office/drawing/2014/main" val="4007806358"/>
                    </a:ext>
                  </a:extLst>
                </a:gridCol>
                <a:gridCol w="329184">
                  <a:extLst>
                    <a:ext uri="{9D8B030D-6E8A-4147-A177-3AD203B41FA5}">
                      <a16:colId xmlns:a16="http://schemas.microsoft.com/office/drawing/2014/main" val="3993681520"/>
                    </a:ext>
                  </a:extLst>
                </a:gridCol>
                <a:gridCol w="329184">
                  <a:extLst>
                    <a:ext uri="{9D8B030D-6E8A-4147-A177-3AD203B41FA5}">
                      <a16:colId xmlns:a16="http://schemas.microsoft.com/office/drawing/2014/main" val="977227917"/>
                    </a:ext>
                  </a:extLst>
                </a:gridCol>
                <a:gridCol w="329184">
                  <a:extLst>
                    <a:ext uri="{9D8B030D-6E8A-4147-A177-3AD203B41FA5}">
                      <a16:colId xmlns:a16="http://schemas.microsoft.com/office/drawing/2014/main" val="309530134"/>
                    </a:ext>
                  </a:extLst>
                </a:gridCol>
                <a:gridCol w="370332">
                  <a:extLst>
                    <a:ext uri="{9D8B030D-6E8A-4147-A177-3AD203B41FA5}">
                      <a16:colId xmlns:a16="http://schemas.microsoft.com/office/drawing/2014/main" val="254918017"/>
                    </a:ext>
                  </a:extLst>
                </a:gridCol>
                <a:gridCol w="370332">
                  <a:extLst>
                    <a:ext uri="{9D8B030D-6E8A-4147-A177-3AD203B41FA5}">
                      <a16:colId xmlns:a16="http://schemas.microsoft.com/office/drawing/2014/main" val="2678416560"/>
                    </a:ext>
                  </a:extLst>
                </a:gridCol>
                <a:gridCol w="329184">
                  <a:extLst>
                    <a:ext uri="{9D8B030D-6E8A-4147-A177-3AD203B41FA5}">
                      <a16:colId xmlns:a16="http://schemas.microsoft.com/office/drawing/2014/main" val="2835763928"/>
                    </a:ext>
                  </a:extLst>
                </a:gridCol>
                <a:gridCol w="329184">
                  <a:extLst>
                    <a:ext uri="{9D8B030D-6E8A-4147-A177-3AD203B41FA5}">
                      <a16:colId xmlns:a16="http://schemas.microsoft.com/office/drawing/2014/main" val="718009628"/>
                    </a:ext>
                  </a:extLst>
                </a:gridCol>
                <a:gridCol w="370332">
                  <a:extLst>
                    <a:ext uri="{9D8B030D-6E8A-4147-A177-3AD203B41FA5}">
                      <a16:colId xmlns:a16="http://schemas.microsoft.com/office/drawing/2014/main" val="42844158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15506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- 2018-03-25 03:00:00</a:t>
                      </a:r>
                      <a:r>
                        <a:rPr kumimoji="0" lang="en-US" sz="1000" b="0" i="0" u="none" strike="noStrike" kern="1200" cap="none" spc="0" normalizeH="0" baseline="0" noProof="0">
                          <a:ln>
                            <a:noFill/>
                          </a:ln>
                          <a:solidFill>
                            <a:prstClr val="black"/>
                          </a:solidFill>
                          <a:effectLst/>
                          <a:uLnTx/>
                          <a:uFillTx/>
                          <a:latin typeface="+mn-lt"/>
                          <a:ea typeface="+mn-ea"/>
                          <a:cs typeface="+mn-cs"/>
                        </a:rPr>
                        <a:t>
10 M na Katangian ng Isang Health Worker
MAPARAAN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816933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- 2018-03-25 01:00:00</a:t>
                      </a:r>
                      <a:r>
                        <a:rPr kumimoji="0" lang="en-US" sz="1000" b="0" i="0" u="none" strike="noStrike" kern="1200" cap="none" spc="0" normalizeH="0" baseline="0" noProof="0">
                          <a:ln>
                            <a:noFill/>
                          </a:ln>
                          <a:solidFill>
                            <a:prstClr val="black"/>
                          </a:solidFill>
                          <a:effectLst/>
                          <a:uLnTx/>
                          <a:uFillTx/>
                          <a:latin typeface="+mn-lt"/>
                          <a:ea typeface="+mn-ea"/>
                          <a:cs typeface="+mn-cs"/>
                        </a:rPr>
                        <a:t>
Semana Santa Health Tip #1
Bisita Iglesia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983227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- 2018-03-25 00:00:00</a:t>
                      </a:r>
                      <a:r>
                        <a:rPr kumimoji="0" lang="en-US" sz="1000" b="0" i="0" u="none" strike="noStrike" kern="1200" cap="none" spc="0" normalizeH="0" baseline="0" noProof="0">
                          <a:ln>
                            <a:noFill/>
                          </a:ln>
                          <a:solidFill>
                            <a:prstClr val="black"/>
                          </a:solidFill>
                          <a:effectLst/>
                          <a:uLnTx/>
                          <a:uFillTx/>
                          <a:latin typeface="+mn-lt"/>
                          <a:ea typeface="+mn-ea"/>
                          <a:cs typeface="+mn-cs"/>
                        </a:rPr>
                        <a:t>
10 M na Katangian ng Isang Health Worker
MAPAGKAKATIWALAAN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20559048"/>
                  </a:ext>
                </a:extLst>
              </a:tr>
            </a:tbl>
          </a:graphicData>
        </a:graphic>
      </p:graphicFrame>
      <p:sp>
        <p:nvSpPr>
          <p:cNvPr id="4" name="Text Placeholder 3">
            <a:extLst>
              <a:ext uri="{FF2B5EF4-FFF2-40B4-BE49-F238E27FC236}">
                <a16:creationId xmlns:a16="http://schemas.microsoft.com/office/drawing/2014/main" id="{F1F05F81-FF5B-4C9C-8F81-37B3E9E54FCE}"/>
              </a:ext>
            </a:extLst>
          </p:cNvPr>
          <p:cNvSpPr>
            <a:spLocks noGrp="1"/>
          </p:cNvSpPr>
          <p:nvPr>
            <p:ph type="body" sz="quarter" idx="14"/>
          </p:nvPr>
        </p:nvSpPr>
        <p:spPr/>
        <p:txBody>
          <a:bodyPr/>
          <a:lstStyle/>
          <a:p>
            <a:r>
              <a:rPr lang="en-US"/>
              <a:t>02/05/2018 - 04/03/2018</a:t>
            </a:r>
          </a:p>
        </p:txBody>
      </p:sp>
    </p:spTree>
    <p:extLst>
      <p:ext uri="{BB962C8B-B14F-4D97-AF65-F5344CB8AC3E}">
        <p14:creationId xmlns:p14="http://schemas.microsoft.com/office/powerpoint/2010/main" val="32039441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C874F6-25C2-4F31-B356-8FCF3394EF1D}"/>
              </a:ext>
            </a:extLst>
          </p:cNvPr>
          <p:cNvSpPr>
            <a:spLocks noGrp="1"/>
          </p:cNvSpPr>
          <p:nvPr>
            <p:ph type="title"/>
          </p:nvPr>
        </p:nvSpPr>
        <p:spPr/>
        <p:txBody>
          <a:bodyPr/>
          <a:lstStyle/>
          <a:p>
            <a:r>
              <a:rPr lang="en-US"/>
              <a:t>Facebook Own Posts Table - 11 of 11</a:t>
            </a:r>
          </a:p>
        </p:txBody>
      </p:sp>
      <p:graphicFrame>
        <p:nvGraphicFramePr>
          <p:cNvPr id="5" name="Table Placeholder 4">
            <a:extLst>
              <a:ext uri="{FF2B5EF4-FFF2-40B4-BE49-F238E27FC236}">
                <a16:creationId xmlns:a16="http://schemas.microsoft.com/office/drawing/2014/main" id="{8BC66F7C-F208-4B91-8DD9-5768F80A536B}"/>
              </a:ext>
            </a:extLst>
          </p:cNvPr>
          <p:cNvGraphicFramePr>
            <a:graphicFrameLocks noGrp="1"/>
          </p:cNvGraphicFramePr>
          <p:nvPr>
            <p:ph type="tbl" sz="quarter" idx="13"/>
            <p:extLst>
              <p:ext uri="{D42A27DB-BD31-4B8C-83A1-F6EECF244321}">
                <p14:modId xmlns:p14="http://schemas.microsoft.com/office/powerpoint/2010/main" val="17592967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250455823"/>
                    </a:ext>
                  </a:extLst>
                </a:gridCol>
                <a:gridCol w="370332">
                  <a:extLst>
                    <a:ext uri="{9D8B030D-6E8A-4147-A177-3AD203B41FA5}">
                      <a16:colId xmlns:a16="http://schemas.microsoft.com/office/drawing/2014/main" val="1364342456"/>
                    </a:ext>
                  </a:extLst>
                </a:gridCol>
                <a:gridCol w="370332">
                  <a:extLst>
                    <a:ext uri="{9D8B030D-6E8A-4147-A177-3AD203B41FA5}">
                      <a16:colId xmlns:a16="http://schemas.microsoft.com/office/drawing/2014/main" val="1579827862"/>
                    </a:ext>
                  </a:extLst>
                </a:gridCol>
                <a:gridCol w="370332">
                  <a:extLst>
                    <a:ext uri="{9D8B030D-6E8A-4147-A177-3AD203B41FA5}">
                      <a16:colId xmlns:a16="http://schemas.microsoft.com/office/drawing/2014/main" val="648500520"/>
                    </a:ext>
                  </a:extLst>
                </a:gridCol>
                <a:gridCol w="329184">
                  <a:extLst>
                    <a:ext uri="{9D8B030D-6E8A-4147-A177-3AD203B41FA5}">
                      <a16:colId xmlns:a16="http://schemas.microsoft.com/office/drawing/2014/main" val="7606578"/>
                    </a:ext>
                  </a:extLst>
                </a:gridCol>
                <a:gridCol w="329184">
                  <a:extLst>
                    <a:ext uri="{9D8B030D-6E8A-4147-A177-3AD203B41FA5}">
                      <a16:colId xmlns:a16="http://schemas.microsoft.com/office/drawing/2014/main" val="21657623"/>
                    </a:ext>
                  </a:extLst>
                </a:gridCol>
                <a:gridCol w="329184">
                  <a:extLst>
                    <a:ext uri="{9D8B030D-6E8A-4147-A177-3AD203B41FA5}">
                      <a16:colId xmlns:a16="http://schemas.microsoft.com/office/drawing/2014/main" val="2862444523"/>
                    </a:ext>
                  </a:extLst>
                </a:gridCol>
                <a:gridCol w="329184">
                  <a:extLst>
                    <a:ext uri="{9D8B030D-6E8A-4147-A177-3AD203B41FA5}">
                      <a16:colId xmlns:a16="http://schemas.microsoft.com/office/drawing/2014/main" val="1770504837"/>
                    </a:ext>
                  </a:extLst>
                </a:gridCol>
                <a:gridCol w="329184">
                  <a:extLst>
                    <a:ext uri="{9D8B030D-6E8A-4147-A177-3AD203B41FA5}">
                      <a16:colId xmlns:a16="http://schemas.microsoft.com/office/drawing/2014/main" val="59486997"/>
                    </a:ext>
                  </a:extLst>
                </a:gridCol>
                <a:gridCol w="329184">
                  <a:extLst>
                    <a:ext uri="{9D8B030D-6E8A-4147-A177-3AD203B41FA5}">
                      <a16:colId xmlns:a16="http://schemas.microsoft.com/office/drawing/2014/main" val="2221442867"/>
                    </a:ext>
                  </a:extLst>
                </a:gridCol>
                <a:gridCol w="329184">
                  <a:extLst>
                    <a:ext uri="{9D8B030D-6E8A-4147-A177-3AD203B41FA5}">
                      <a16:colId xmlns:a16="http://schemas.microsoft.com/office/drawing/2014/main" val="3470339075"/>
                    </a:ext>
                  </a:extLst>
                </a:gridCol>
                <a:gridCol w="329184">
                  <a:extLst>
                    <a:ext uri="{9D8B030D-6E8A-4147-A177-3AD203B41FA5}">
                      <a16:colId xmlns:a16="http://schemas.microsoft.com/office/drawing/2014/main" val="667058295"/>
                    </a:ext>
                  </a:extLst>
                </a:gridCol>
                <a:gridCol w="329184">
                  <a:extLst>
                    <a:ext uri="{9D8B030D-6E8A-4147-A177-3AD203B41FA5}">
                      <a16:colId xmlns:a16="http://schemas.microsoft.com/office/drawing/2014/main" val="3360766117"/>
                    </a:ext>
                  </a:extLst>
                </a:gridCol>
                <a:gridCol w="370332">
                  <a:extLst>
                    <a:ext uri="{9D8B030D-6E8A-4147-A177-3AD203B41FA5}">
                      <a16:colId xmlns:a16="http://schemas.microsoft.com/office/drawing/2014/main" val="957273395"/>
                    </a:ext>
                  </a:extLst>
                </a:gridCol>
                <a:gridCol w="370332">
                  <a:extLst>
                    <a:ext uri="{9D8B030D-6E8A-4147-A177-3AD203B41FA5}">
                      <a16:colId xmlns:a16="http://schemas.microsoft.com/office/drawing/2014/main" val="2627785003"/>
                    </a:ext>
                  </a:extLst>
                </a:gridCol>
                <a:gridCol w="329184">
                  <a:extLst>
                    <a:ext uri="{9D8B030D-6E8A-4147-A177-3AD203B41FA5}">
                      <a16:colId xmlns:a16="http://schemas.microsoft.com/office/drawing/2014/main" val="1540203534"/>
                    </a:ext>
                  </a:extLst>
                </a:gridCol>
                <a:gridCol w="329184">
                  <a:extLst>
                    <a:ext uri="{9D8B030D-6E8A-4147-A177-3AD203B41FA5}">
                      <a16:colId xmlns:a16="http://schemas.microsoft.com/office/drawing/2014/main" val="311512407"/>
                    </a:ext>
                  </a:extLst>
                </a:gridCol>
                <a:gridCol w="370332">
                  <a:extLst>
                    <a:ext uri="{9D8B030D-6E8A-4147-A177-3AD203B41FA5}">
                      <a16:colId xmlns:a16="http://schemas.microsoft.com/office/drawing/2014/main" val="14180793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55424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- 2018-03-24 07:00:00</a:t>
                      </a:r>
                      <a:r>
                        <a:rPr kumimoji="0" lang="en-US" sz="1000" b="0" i="0" u="none" strike="noStrike" kern="1200" cap="none" spc="0" normalizeH="0" baseline="0" noProof="0">
                          <a:ln>
                            <a:noFill/>
                          </a:ln>
                          <a:solidFill>
                            <a:prstClr val="black"/>
                          </a:solidFill>
                          <a:effectLst/>
                          <a:uLnTx/>
                          <a:uFillTx/>
                          <a:latin typeface="+mn-lt"/>
                          <a:ea typeface="+mn-ea"/>
                          <a:cs typeface="+mn-cs"/>
                        </a:rPr>
                        <a:t>
10 M na Katangian ng Isang Health Worker
MAGALING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20964303"/>
                  </a:ext>
                </a:extLst>
              </a:tr>
            </a:tbl>
          </a:graphicData>
        </a:graphic>
      </p:graphicFrame>
      <p:sp>
        <p:nvSpPr>
          <p:cNvPr id="4" name="Text Placeholder 3">
            <a:extLst>
              <a:ext uri="{FF2B5EF4-FFF2-40B4-BE49-F238E27FC236}">
                <a16:creationId xmlns:a16="http://schemas.microsoft.com/office/drawing/2014/main" id="{2112E296-BE60-4A18-A17D-E7BF56C937D8}"/>
              </a:ext>
            </a:extLst>
          </p:cNvPr>
          <p:cNvSpPr>
            <a:spLocks noGrp="1"/>
          </p:cNvSpPr>
          <p:nvPr>
            <p:ph type="body" sz="quarter" idx="14"/>
          </p:nvPr>
        </p:nvSpPr>
        <p:spPr/>
        <p:txBody>
          <a:bodyPr/>
          <a:lstStyle/>
          <a:p>
            <a:r>
              <a:rPr lang="en-US"/>
              <a:t>02/05/2018 - 04/03/2018</a:t>
            </a:r>
          </a:p>
        </p:txBody>
      </p:sp>
    </p:spTree>
    <p:extLst>
      <p:ext uri="{BB962C8B-B14F-4D97-AF65-F5344CB8AC3E}">
        <p14:creationId xmlns:p14="http://schemas.microsoft.com/office/powerpoint/2010/main" val="177977385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8</TotalTime>
  <Words>1106</Words>
  <Application>Microsoft Office PowerPoint</Application>
  <PresentationFormat>On-screen Show (4:3)</PresentationFormat>
  <Paragraphs>670</Paragraphs>
  <Slides>11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Calibri</vt:lpstr>
      <vt:lpstr>Arial</vt:lpstr>
      <vt:lpstr>quintly_template</vt:lpstr>
      <vt:lpstr>Facebook Own Posts Table - 1 of 11</vt:lpstr>
      <vt:lpstr>Facebook Own Posts Table - 2 of 11</vt:lpstr>
      <vt:lpstr>Facebook Own Posts Table - 3 of 11</vt:lpstr>
      <vt:lpstr>Facebook Own Posts Table - 4 of 11</vt:lpstr>
      <vt:lpstr>Facebook Own Posts Table - 5 of 11</vt:lpstr>
      <vt:lpstr>Facebook Own Posts Table - 6 of 11</vt:lpstr>
      <vt:lpstr>Facebook Own Posts Table - 7 of 11</vt:lpstr>
      <vt:lpstr>Facebook Own Posts Table - 8 of 11</vt:lpstr>
      <vt:lpstr>Facebook Own Posts Table - 9 of 11</vt:lpstr>
      <vt:lpstr>Facebook Own Posts Table - 10 of 11</vt:lpstr>
      <vt:lpstr>Facebook Own Posts Table - 11 of 11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- 1 of 11</dc:title>
  <dc:creator>Administrator</dc:creator>
  <cp:lastModifiedBy>Administrator</cp:lastModifiedBy>
  <cp:revision>1</cp:revision>
  <dcterms:created xsi:type="dcterms:W3CDTF">2018-04-05T08:18:09Z</dcterms:created>
  <dcterms:modified xsi:type="dcterms:W3CDTF">2018-04-05T08:26:19Z</dcterms:modified>
</cp:coreProperties>
</file>