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Department of Health (Philippines)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1.7710544875108002E-2</c:v>
                </c:pt>
                <c:pt idx="1">
                  <c:v>8.3439186276173999E-2</c:v>
                </c:pt>
                <c:pt idx="2">
                  <c:v>1.1317004062144E-2</c:v>
                </c:pt>
                <c:pt idx="3">
                  <c:v>2.3706483523285998E-2</c:v>
                </c:pt>
                <c:pt idx="4">
                  <c:v>8.2585332188172007E-3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00-4EBF-B209-D779699E9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139152"/>
        <c:axId val="241139480"/>
      </c:barChart>
      <c:catAx>
        <c:axId val="24113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39480"/>
        <c:crosses val="autoZero"/>
        <c:auto val="1"/>
        <c:lblAlgn val="ctr"/>
        <c:lblOffset val="100"/>
        <c:noMultiLvlLbl val="0"/>
      </c:catAx>
      <c:valAx>
        <c:axId val="24113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3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F41E1-9077-45E5-9272-80FA136F1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E9D715-F213-4AFA-9CE0-7E0194CBC7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9271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6D001-EFC0-4D3E-B39C-40A4B8E81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02/05/2018 - 04/03/2018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86982-C813-40E7-8386-3319DAAEA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2487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2018-04-05T08:03:19Z</dcterms:created>
  <dcterms:modified xsi:type="dcterms:W3CDTF">2018-04-05T08:03:23Z</dcterms:modified>
</cp:coreProperties>
</file>