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7615</c:v>
                </c:pt>
                <c:pt idx="1">
                  <c:v>109150</c:v>
                </c:pt>
                <c:pt idx="2">
                  <c:v>243972</c:v>
                </c:pt>
                <c:pt idx="3">
                  <c:v>126433</c:v>
                </c:pt>
                <c:pt idx="4">
                  <c:v>47532</c:v>
                </c:pt>
                <c:pt idx="5">
                  <c:v>17034</c:v>
                </c:pt>
                <c:pt idx="6">
                  <c:v>8626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23-4F22-AB5B-D4ACEC06B1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6422</c:v>
                </c:pt>
                <c:pt idx="1">
                  <c:v>62788</c:v>
                </c:pt>
                <c:pt idx="2">
                  <c:v>107316</c:v>
                </c:pt>
                <c:pt idx="3">
                  <c:v>52123</c:v>
                </c:pt>
                <c:pt idx="4">
                  <c:v>19456</c:v>
                </c:pt>
                <c:pt idx="5">
                  <c:v>6951</c:v>
                </c:pt>
                <c:pt idx="6">
                  <c:v>5206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23-4F22-AB5B-D4ACEC06B1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8771128"/>
        <c:axId val="248769488"/>
      </c:barChart>
      <c:catAx>
        <c:axId val="248771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769488"/>
        <c:crosses val="autoZero"/>
        <c:auto val="1"/>
        <c:lblAlgn val="ctr"/>
        <c:lblOffset val="100"/>
        <c:noMultiLvlLbl val="0"/>
      </c:catAx>
      <c:valAx>
        <c:axId val="248769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771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D1CDF-A05C-4B52-B0C2-BBF07DD57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99FC7E-E859-4FAA-9078-7636ECFF4B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32126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5F542E-4A2E-4C5B-BD12-FF7366851E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02/05/2018 - 04/03/2018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592812-BC3B-4EF1-B4F3-D5712CE28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794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</dc:title>
  <dc:creator>Administrator</dc:creator>
  <cp:lastModifiedBy>Administrator</cp:lastModifiedBy>
  <cp:revision>1</cp:revision>
  <dcterms:created xsi:type="dcterms:W3CDTF">2018-04-05T07:33:29Z</dcterms:created>
  <dcterms:modified xsi:type="dcterms:W3CDTF">2018-04-05T07:33:34Z</dcterms:modified>
</cp:coreProperties>
</file>