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040-4506-B85A-A1EB187CE9F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1040-4506-B85A-A1EB187CE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335088"/>
        <c:axId val="243727248"/>
      </c:barChart>
      <c:catAx>
        <c:axId val="24733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27248"/>
        <c:crosses val="autoZero"/>
        <c:auto val="1"/>
        <c:lblAlgn val="ctr"/>
        <c:lblOffset val="100"/>
        <c:noMultiLvlLbl val="0"/>
      </c:catAx>
      <c:valAx>
        <c:axId val="24372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33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AA4A6-6409-49AD-9A34-5375ACF1F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DE1D82-A812-46F6-B5ED-03D728C302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181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C9773-CDAE-488C-8B2A-97825A362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02/05/2018 - 04/03/2018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2A981-1817-471D-80C1-D1412A2A3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759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2018-04-05T07:29:13Z</dcterms:created>
  <dcterms:modified xsi:type="dcterms:W3CDTF">2018-04-05T07:29:17Z</dcterms:modified>
</cp:coreProperties>
</file>