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Sheet1!$A$2:$A$6</c:f>
              <c:strCache>
                <c:ptCount val="5"/>
                <c:pt idx="0">
                  <c:v>Live Video</c:v>
                </c:pt>
                <c:pt idx="1">
                  <c:v>Photo</c:v>
                </c:pt>
                <c:pt idx="2">
                  <c:v>Status</c:v>
                </c:pt>
                <c:pt idx="3">
                  <c:v>Video</c:v>
                </c:pt>
                <c:pt idx="4">
                  <c:v>YouTube Video</c:v>
                </c:pt>
              </c:strCache>
            </c:strRef>
          </c:cat>
          <c:val>
            <c:numRef>
              <c:f>Sheet1!$B$2:$B$6</c:f>
              <c:numCache>
                <c:formatCode>General</c:formatCode>
                <c:ptCount val="5"/>
                <c:pt idx="0">
                  <c:v>1.6906384248675001E-2</c:v>
                </c:pt>
                <c:pt idx="1">
                  <c:v>8.3194540906396997E-2</c:v>
                </c:pt>
                <c:pt idx="2">
                  <c:v>1.1317004062144E-2</c:v>
                </c:pt>
                <c:pt idx="3">
                  <c:v>2.3570563945942001E-2</c:v>
                </c:pt>
                <c:pt idx="4">
                  <c:v>8.2585332188172007E-3</c:v>
                </c:pt>
              </c:numCache>
            </c:numRef>
          </c:val>
          <c:extLst>
            <c:ext xmlns:c16="http://schemas.microsoft.com/office/drawing/2014/chart" uri="{C3380CC4-5D6E-409C-BE32-E72D297353CC}">
              <c16:uniqueId val="{00000000-982E-443C-92EE-B5DE7DD010B7}"/>
            </c:ext>
          </c:extLst>
        </c:ser>
        <c:dLbls>
          <c:showLegendKey val="0"/>
          <c:showVal val="0"/>
          <c:showCatName val="0"/>
          <c:showSerName val="0"/>
          <c:showPercent val="0"/>
          <c:showBubbleSize val="0"/>
        </c:dLbls>
        <c:gapWidth val="219"/>
        <c:overlap val="-27"/>
        <c:axId val="414130472"/>
        <c:axId val="414138016"/>
      </c:barChart>
      <c:catAx>
        <c:axId val="41413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138016"/>
        <c:crosses val="autoZero"/>
        <c:auto val="1"/>
        <c:lblAlgn val="ctr"/>
        <c:lblOffset val="100"/>
        <c:noMultiLvlLbl val="0"/>
      </c:catAx>
      <c:valAx>
        <c:axId val="414138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13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Sheet1!$A$2:$A$60</c:f>
              <c:numCache>
                <c:formatCode>m/d/yyyy</c:formatCode>
                <c:ptCount val="59"/>
                <c:pt idx="0">
                  <c:v>43135</c:v>
                </c:pt>
                <c:pt idx="1">
                  <c:v>43136</c:v>
                </c:pt>
                <c:pt idx="2">
                  <c:v>43137</c:v>
                </c:pt>
                <c:pt idx="3">
                  <c:v>43138</c:v>
                </c:pt>
                <c:pt idx="4">
                  <c:v>43139</c:v>
                </c:pt>
                <c:pt idx="5">
                  <c:v>43140</c:v>
                </c:pt>
                <c:pt idx="6">
                  <c:v>43141</c:v>
                </c:pt>
                <c:pt idx="7">
                  <c:v>43142</c:v>
                </c:pt>
                <c:pt idx="8">
                  <c:v>43143</c:v>
                </c:pt>
                <c:pt idx="9">
                  <c:v>43144</c:v>
                </c:pt>
                <c:pt idx="10">
                  <c:v>43145</c:v>
                </c:pt>
                <c:pt idx="11">
                  <c:v>43146</c:v>
                </c:pt>
                <c:pt idx="12">
                  <c:v>43147</c:v>
                </c:pt>
                <c:pt idx="13">
                  <c:v>43148</c:v>
                </c:pt>
                <c:pt idx="14">
                  <c:v>43149</c:v>
                </c:pt>
                <c:pt idx="15">
                  <c:v>43150</c:v>
                </c:pt>
                <c:pt idx="16">
                  <c:v>43151</c:v>
                </c:pt>
                <c:pt idx="17">
                  <c:v>43152</c:v>
                </c:pt>
                <c:pt idx="18">
                  <c:v>43153</c:v>
                </c:pt>
                <c:pt idx="19">
                  <c:v>43154</c:v>
                </c:pt>
                <c:pt idx="20">
                  <c:v>43155</c:v>
                </c:pt>
                <c:pt idx="21">
                  <c:v>43156</c:v>
                </c:pt>
                <c:pt idx="22">
                  <c:v>43157</c:v>
                </c:pt>
                <c:pt idx="23">
                  <c:v>43158</c:v>
                </c:pt>
                <c:pt idx="24">
                  <c:v>43159</c:v>
                </c:pt>
                <c:pt idx="25">
                  <c:v>43160</c:v>
                </c:pt>
                <c:pt idx="26">
                  <c:v>43161</c:v>
                </c:pt>
                <c:pt idx="27">
                  <c:v>43162</c:v>
                </c:pt>
                <c:pt idx="28">
                  <c:v>43163</c:v>
                </c:pt>
                <c:pt idx="29">
                  <c:v>43164</c:v>
                </c:pt>
                <c:pt idx="30">
                  <c:v>43165</c:v>
                </c:pt>
                <c:pt idx="31">
                  <c:v>43166</c:v>
                </c:pt>
                <c:pt idx="32">
                  <c:v>43167</c:v>
                </c:pt>
                <c:pt idx="33">
                  <c:v>43168</c:v>
                </c:pt>
                <c:pt idx="34">
                  <c:v>43169</c:v>
                </c:pt>
                <c:pt idx="35">
                  <c:v>43170</c:v>
                </c:pt>
                <c:pt idx="36">
                  <c:v>43171</c:v>
                </c:pt>
                <c:pt idx="37">
                  <c:v>43172</c:v>
                </c:pt>
                <c:pt idx="38">
                  <c:v>43173</c:v>
                </c:pt>
                <c:pt idx="39">
                  <c:v>43174</c:v>
                </c:pt>
                <c:pt idx="40">
                  <c:v>43175</c:v>
                </c:pt>
                <c:pt idx="41">
                  <c:v>43176</c:v>
                </c:pt>
                <c:pt idx="42">
                  <c:v>43177</c:v>
                </c:pt>
                <c:pt idx="43">
                  <c:v>43178</c:v>
                </c:pt>
                <c:pt idx="44">
                  <c:v>43179</c:v>
                </c:pt>
                <c:pt idx="45">
                  <c:v>43180</c:v>
                </c:pt>
                <c:pt idx="46">
                  <c:v>43181</c:v>
                </c:pt>
                <c:pt idx="47">
                  <c:v>43182</c:v>
                </c:pt>
                <c:pt idx="48">
                  <c:v>43183</c:v>
                </c:pt>
                <c:pt idx="49">
                  <c:v>43184</c:v>
                </c:pt>
                <c:pt idx="50">
                  <c:v>43185</c:v>
                </c:pt>
                <c:pt idx="51">
                  <c:v>43186</c:v>
                </c:pt>
                <c:pt idx="52">
                  <c:v>43187</c:v>
                </c:pt>
                <c:pt idx="53">
                  <c:v>43188</c:v>
                </c:pt>
                <c:pt idx="54">
                  <c:v>43189</c:v>
                </c:pt>
                <c:pt idx="55">
                  <c:v>43190</c:v>
                </c:pt>
                <c:pt idx="56">
                  <c:v>43191</c:v>
                </c:pt>
                <c:pt idx="57">
                  <c:v>43192</c:v>
                </c:pt>
                <c:pt idx="58">
                  <c:v>43193</c:v>
                </c:pt>
              </c:numCache>
            </c:numRef>
          </c:cat>
          <c:val>
            <c:numRef>
              <c:f>Sheet1!$B$2:$B$60</c:f>
              <c:numCache>
                <c:formatCode>General</c:formatCode>
                <c:ptCount val="59"/>
                <c:pt idx="0">
                  <c:v>803039</c:v>
                </c:pt>
                <c:pt idx="1">
                  <c:v>803304</c:v>
                </c:pt>
                <c:pt idx="2">
                  <c:v>803563</c:v>
                </c:pt>
                <c:pt idx="3">
                  <c:v>803823</c:v>
                </c:pt>
                <c:pt idx="4">
                  <c:v>804084</c:v>
                </c:pt>
                <c:pt idx="5">
                  <c:v>804334</c:v>
                </c:pt>
                <c:pt idx="6">
                  <c:v>804514</c:v>
                </c:pt>
                <c:pt idx="7">
                  <c:v>804644</c:v>
                </c:pt>
                <c:pt idx="8">
                  <c:v>804956</c:v>
                </c:pt>
                <c:pt idx="9">
                  <c:v>805247</c:v>
                </c:pt>
                <c:pt idx="10">
                  <c:v>805466</c:v>
                </c:pt>
                <c:pt idx="11">
                  <c:v>805662</c:v>
                </c:pt>
                <c:pt idx="12">
                  <c:v>805844</c:v>
                </c:pt>
                <c:pt idx="13">
                  <c:v>806063</c:v>
                </c:pt>
                <c:pt idx="14">
                  <c:v>806261</c:v>
                </c:pt>
                <c:pt idx="15">
                  <c:v>806472</c:v>
                </c:pt>
                <c:pt idx="16">
                  <c:v>806967</c:v>
                </c:pt>
                <c:pt idx="17">
                  <c:v>807401</c:v>
                </c:pt>
                <c:pt idx="18">
                  <c:v>807830</c:v>
                </c:pt>
                <c:pt idx="19">
                  <c:v>808149</c:v>
                </c:pt>
                <c:pt idx="20">
                  <c:v>808486</c:v>
                </c:pt>
                <c:pt idx="21">
                  <c:v>809590</c:v>
                </c:pt>
                <c:pt idx="22">
                  <c:v>810743</c:v>
                </c:pt>
                <c:pt idx="23">
                  <c:v>811618</c:v>
                </c:pt>
                <c:pt idx="24">
                  <c:v>812219</c:v>
                </c:pt>
                <c:pt idx="25">
                  <c:v>812800</c:v>
                </c:pt>
                <c:pt idx="26">
                  <c:v>813178</c:v>
                </c:pt>
                <c:pt idx="27">
                  <c:v>813520</c:v>
                </c:pt>
                <c:pt idx="28">
                  <c:v>813792</c:v>
                </c:pt>
                <c:pt idx="29">
                  <c:v>814071</c:v>
                </c:pt>
                <c:pt idx="30">
                  <c:v>814384</c:v>
                </c:pt>
                <c:pt idx="31">
                  <c:v>814751</c:v>
                </c:pt>
                <c:pt idx="32">
                  <c:v>815050</c:v>
                </c:pt>
                <c:pt idx="33">
                  <c:v>815317</c:v>
                </c:pt>
                <c:pt idx="34">
                  <c:v>815631</c:v>
                </c:pt>
                <c:pt idx="35">
                  <c:v>815881</c:v>
                </c:pt>
                <c:pt idx="36">
                  <c:v>816081</c:v>
                </c:pt>
                <c:pt idx="37">
                  <c:v>816309</c:v>
                </c:pt>
                <c:pt idx="38">
                  <c:v>816554</c:v>
                </c:pt>
                <c:pt idx="39">
                  <c:v>816730</c:v>
                </c:pt>
                <c:pt idx="40">
                  <c:v>816784</c:v>
                </c:pt>
                <c:pt idx="41">
                  <c:v>816810</c:v>
                </c:pt>
                <c:pt idx="42">
                  <c:v>816912</c:v>
                </c:pt>
                <c:pt idx="43">
                  <c:v>817033</c:v>
                </c:pt>
                <c:pt idx="44">
                  <c:v>817164</c:v>
                </c:pt>
                <c:pt idx="45">
                  <c:v>817448</c:v>
                </c:pt>
                <c:pt idx="46">
                  <c:v>817887</c:v>
                </c:pt>
                <c:pt idx="47">
                  <c:v>818443</c:v>
                </c:pt>
                <c:pt idx="48">
                  <c:v>819135</c:v>
                </c:pt>
                <c:pt idx="49">
                  <c:v>819546</c:v>
                </c:pt>
                <c:pt idx="50">
                  <c:v>820041</c:v>
                </c:pt>
                <c:pt idx="51">
                  <c:v>820578</c:v>
                </c:pt>
                <c:pt idx="52">
                  <c:v>820921</c:v>
                </c:pt>
                <c:pt idx="53">
                  <c:v>821153</c:v>
                </c:pt>
                <c:pt idx="54">
                  <c:v>821359</c:v>
                </c:pt>
                <c:pt idx="55">
                  <c:v>821675</c:v>
                </c:pt>
                <c:pt idx="56">
                  <c:v>821948</c:v>
                </c:pt>
                <c:pt idx="57">
                  <c:v>822342</c:v>
                </c:pt>
                <c:pt idx="58">
                  <c:v>822483</c:v>
                </c:pt>
              </c:numCache>
            </c:numRef>
          </c:val>
          <c:smooth val="0"/>
          <c:extLst>
            <c:ext xmlns:c16="http://schemas.microsoft.com/office/drawing/2014/chart" uri="{C3380CC4-5D6E-409C-BE32-E72D297353CC}">
              <c16:uniqueId val="{00000000-A3D5-4EA5-B8AF-4EDB22F3032D}"/>
            </c:ext>
          </c:extLst>
        </c:ser>
        <c:dLbls>
          <c:showLegendKey val="0"/>
          <c:showVal val="0"/>
          <c:showCatName val="0"/>
          <c:showSerName val="0"/>
          <c:showPercent val="0"/>
          <c:showBubbleSize val="0"/>
        </c:dLbls>
        <c:smooth val="0"/>
        <c:axId val="414087504"/>
        <c:axId val="414094392"/>
      </c:lineChart>
      <c:dateAx>
        <c:axId val="414087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94392"/>
        <c:crosses val="autoZero"/>
        <c:auto val="1"/>
        <c:lblOffset val="100"/>
        <c:baseTimeUnit val="days"/>
      </c:dateAx>
      <c:valAx>
        <c:axId val="414094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8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0E6E-4ADC-98F9-3310E7D14A61}"/>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0E6E-4ADC-98F9-3310E7D14A61}"/>
            </c:ext>
          </c:extLst>
        </c:ser>
        <c:dLbls>
          <c:showLegendKey val="0"/>
          <c:showVal val="0"/>
          <c:showCatName val="0"/>
          <c:showSerName val="0"/>
          <c:showPercent val="0"/>
          <c:showBubbleSize val="0"/>
        </c:dLbls>
        <c:gapWidth val="219"/>
        <c:overlap val="-27"/>
        <c:axId val="414077008"/>
        <c:axId val="414084880"/>
      </c:barChart>
      <c:catAx>
        <c:axId val="41407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84880"/>
        <c:crosses val="autoZero"/>
        <c:auto val="1"/>
        <c:lblAlgn val="ctr"/>
        <c:lblOffset val="100"/>
        <c:noMultiLvlLbl val="0"/>
      </c:catAx>
      <c:valAx>
        <c:axId val="41408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7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numRef>
              <c:f>Sheet1!$A$2:$A$60</c:f>
              <c:numCache>
                <c:formatCode>m/d/yyyy</c:formatCode>
                <c:ptCount val="59"/>
                <c:pt idx="0">
                  <c:v>43135</c:v>
                </c:pt>
                <c:pt idx="1">
                  <c:v>43136</c:v>
                </c:pt>
                <c:pt idx="2">
                  <c:v>43137</c:v>
                </c:pt>
                <c:pt idx="3">
                  <c:v>43138</c:v>
                </c:pt>
                <c:pt idx="4">
                  <c:v>43139</c:v>
                </c:pt>
                <c:pt idx="5">
                  <c:v>43140</c:v>
                </c:pt>
                <c:pt idx="6">
                  <c:v>43141</c:v>
                </c:pt>
                <c:pt idx="7">
                  <c:v>43142</c:v>
                </c:pt>
                <c:pt idx="8">
                  <c:v>43143</c:v>
                </c:pt>
                <c:pt idx="9">
                  <c:v>43144</c:v>
                </c:pt>
                <c:pt idx="10">
                  <c:v>43145</c:v>
                </c:pt>
                <c:pt idx="11">
                  <c:v>43146</c:v>
                </c:pt>
                <c:pt idx="12">
                  <c:v>43147</c:v>
                </c:pt>
                <c:pt idx="13">
                  <c:v>43148</c:v>
                </c:pt>
                <c:pt idx="14">
                  <c:v>43149</c:v>
                </c:pt>
                <c:pt idx="15">
                  <c:v>43150</c:v>
                </c:pt>
                <c:pt idx="16">
                  <c:v>43151</c:v>
                </c:pt>
                <c:pt idx="17">
                  <c:v>43152</c:v>
                </c:pt>
                <c:pt idx="18">
                  <c:v>43153</c:v>
                </c:pt>
                <c:pt idx="19">
                  <c:v>43154</c:v>
                </c:pt>
                <c:pt idx="20">
                  <c:v>43155</c:v>
                </c:pt>
                <c:pt idx="21">
                  <c:v>43156</c:v>
                </c:pt>
                <c:pt idx="22">
                  <c:v>43157</c:v>
                </c:pt>
                <c:pt idx="23">
                  <c:v>43158</c:v>
                </c:pt>
                <c:pt idx="24">
                  <c:v>43159</c:v>
                </c:pt>
                <c:pt idx="25">
                  <c:v>43160</c:v>
                </c:pt>
                <c:pt idx="26">
                  <c:v>43161</c:v>
                </c:pt>
                <c:pt idx="27">
                  <c:v>43162</c:v>
                </c:pt>
                <c:pt idx="28">
                  <c:v>43163</c:v>
                </c:pt>
                <c:pt idx="29">
                  <c:v>43164</c:v>
                </c:pt>
                <c:pt idx="30">
                  <c:v>43165</c:v>
                </c:pt>
                <c:pt idx="31">
                  <c:v>43166</c:v>
                </c:pt>
                <c:pt idx="32">
                  <c:v>43167</c:v>
                </c:pt>
                <c:pt idx="33">
                  <c:v>43168</c:v>
                </c:pt>
                <c:pt idx="34">
                  <c:v>43169</c:v>
                </c:pt>
                <c:pt idx="35">
                  <c:v>43170</c:v>
                </c:pt>
                <c:pt idx="36">
                  <c:v>43171</c:v>
                </c:pt>
                <c:pt idx="37">
                  <c:v>43172</c:v>
                </c:pt>
                <c:pt idx="38">
                  <c:v>43173</c:v>
                </c:pt>
                <c:pt idx="39">
                  <c:v>43174</c:v>
                </c:pt>
                <c:pt idx="40">
                  <c:v>43175</c:v>
                </c:pt>
                <c:pt idx="41">
                  <c:v>43176</c:v>
                </c:pt>
                <c:pt idx="42">
                  <c:v>43177</c:v>
                </c:pt>
                <c:pt idx="43">
                  <c:v>43178</c:v>
                </c:pt>
                <c:pt idx="44">
                  <c:v>43179</c:v>
                </c:pt>
                <c:pt idx="45">
                  <c:v>43180</c:v>
                </c:pt>
                <c:pt idx="46">
                  <c:v>43181</c:v>
                </c:pt>
                <c:pt idx="47">
                  <c:v>43182</c:v>
                </c:pt>
                <c:pt idx="48">
                  <c:v>43183</c:v>
                </c:pt>
                <c:pt idx="49">
                  <c:v>43184</c:v>
                </c:pt>
                <c:pt idx="50">
                  <c:v>43185</c:v>
                </c:pt>
                <c:pt idx="51">
                  <c:v>43186</c:v>
                </c:pt>
                <c:pt idx="52">
                  <c:v>43187</c:v>
                </c:pt>
                <c:pt idx="53">
                  <c:v>43188</c:v>
                </c:pt>
                <c:pt idx="54">
                  <c:v>43189</c:v>
                </c:pt>
                <c:pt idx="55">
                  <c:v>43190</c:v>
                </c:pt>
                <c:pt idx="56">
                  <c:v>43191</c:v>
                </c:pt>
                <c:pt idx="57">
                  <c:v>43192</c:v>
                </c:pt>
                <c:pt idx="58">
                  <c:v>43193</c:v>
                </c:pt>
              </c:numCache>
            </c:numRef>
          </c:cat>
          <c:val>
            <c:numRef>
              <c:f>Sheet1!$B$2:$B$60</c:f>
              <c:numCache>
                <c:formatCode>General</c:formatCode>
                <c:ptCount val="59"/>
                <c:pt idx="0">
                  <c:v>1403</c:v>
                </c:pt>
                <c:pt idx="1">
                  <c:v>1709</c:v>
                </c:pt>
                <c:pt idx="2">
                  <c:v>1430</c:v>
                </c:pt>
                <c:pt idx="3">
                  <c:v>1906</c:v>
                </c:pt>
                <c:pt idx="4">
                  <c:v>1554</c:v>
                </c:pt>
                <c:pt idx="5">
                  <c:v>939</c:v>
                </c:pt>
                <c:pt idx="6">
                  <c:v>861</c:v>
                </c:pt>
                <c:pt idx="7">
                  <c:v>974</c:v>
                </c:pt>
                <c:pt idx="8">
                  <c:v>1052</c:v>
                </c:pt>
                <c:pt idx="9">
                  <c:v>926</c:v>
                </c:pt>
                <c:pt idx="10">
                  <c:v>941</c:v>
                </c:pt>
                <c:pt idx="11">
                  <c:v>838</c:v>
                </c:pt>
                <c:pt idx="12">
                  <c:v>1104</c:v>
                </c:pt>
                <c:pt idx="13">
                  <c:v>869</c:v>
                </c:pt>
                <c:pt idx="14">
                  <c:v>1089</c:v>
                </c:pt>
                <c:pt idx="15">
                  <c:v>1671</c:v>
                </c:pt>
                <c:pt idx="16">
                  <c:v>1841</c:v>
                </c:pt>
                <c:pt idx="17">
                  <c:v>2278</c:v>
                </c:pt>
                <c:pt idx="18">
                  <c:v>1455</c:v>
                </c:pt>
                <c:pt idx="19">
                  <c:v>942</c:v>
                </c:pt>
                <c:pt idx="20">
                  <c:v>1300</c:v>
                </c:pt>
                <c:pt idx="21">
                  <c:v>1995</c:v>
                </c:pt>
                <c:pt idx="22">
                  <c:v>1689</c:v>
                </c:pt>
                <c:pt idx="23">
                  <c:v>1403</c:v>
                </c:pt>
                <c:pt idx="24">
                  <c:v>1755</c:v>
                </c:pt>
                <c:pt idx="25">
                  <c:v>1616</c:v>
                </c:pt>
                <c:pt idx="26">
                  <c:v>1258</c:v>
                </c:pt>
                <c:pt idx="27">
                  <c:v>1032</c:v>
                </c:pt>
                <c:pt idx="28">
                  <c:v>1508</c:v>
                </c:pt>
                <c:pt idx="29">
                  <c:v>1645</c:v>
                </c:pt>
                <c:pt idx="30">
                  <c:v>1567</c:v>
                </c:pt>
                <c:pt idx="31">
                  <c:v>1567</c:v>
                </c:pt>
                <c:pt idx="32">
                  <c:v>1500</c:v>
                </c:pt>
                <c:pt idx="33">
                  <c:v>1109</c:v>
                </c:pt>
                <c:pt idx="34">
                  <c:v>1021</c:v>
                </c:pt>
                <c:pt idx="35">
                  <c:v>1080</c:v>
                </c:pt>
                <c:pt idx="36">
                  <c:v>1423</c:v>
                </c:pt>
                <c:pt idx="37">
                  <c:v>1328</c:v>
                </c:pt>
                <c:pt idx="38">
                  <c:v>1164</c:v>
                </c:pt>
                <c:pt idx="39">
                  <c:v>1164</c:v>
                </c:pt>
                <c:pt idx="40">
                  <c:v>863</c:v>
                </c:pt>
                <c:pt idx="41">
                  <c:v>605</c:v>
                </c:pt>
                <c:pt idx="42">
                  <c:v>832</c:v>
                </c:pt>
                <c:pt idx="43">
                  <c:v>1152</c:v>
                </c:pt>
                <c:pt idx="44">
                  <c:v>1358</c:v>
                </c:pt>
                <c:pt idx="45">
                  <c:v>3124</c:v>
                </c:pt>
                <c:pt idx="46">
                  <c:v>2316</c:v>
                </c:pt>
                <c:pt idx="47">
                  <c:v>2248</c:v>
                </c:pt>
                <c:pt idx="48">
                  <c:v>1211</c:v>
                </c:pt>
                <c:pt idx="49">
                  <c:v>1188</c:v>
                </c:pt>
                <c:pt idx="50">
                  <c:v>1727</c:v>
                </c:pt>
                <c:pt idx="51">
                  <c:v>1208</c:v>
                </c:pt>
                <c:pt idx="52">
                  <c:v>852</c:v>
                </c:pt>
                <c:pt idx="53">
                  <c:v>556</c:v>
                </c:pt>
                <c:pt idx="54">
                  <c:v>496</c:v>
                </c:pt>
                <c:pt idx="55">
                  <c:v>513</c:v>
                </c:pt>
                <c:pt idx="56">
                  <c:v>919</c:v>
                </c:pt>
                <c:pt idx="57">
                  <c:v>1084</c:v>
                </c:pt>
                <c:pt idx="58">
                  <c:v>1032</c:v>
                </c:pt>
              </c:numCache>
            </c:numRef>
          </c:val>
          <c:extLst>
            <c:ext xmlns:c16="http://schemas.microsoft.com/office/drawing/2014/chart" uri="{C3380CC4-5D6E-409C-BE32-E72D297353CC}">
              <c16:uniqueId val="{00000000-C88D-4CCE-A7C7-78383E765F65}"/>
            </c:ext>
          </c:extLst>
        </c:ser>
        <c:dLbls>
          <c:showLegendKey val="0"/>
          <c:showVal val="0"/>
          <c:showCatName val="0"/>
          <c:showSerName val="0"/>
          <c:showPercent val="0"/>
          <c:showBubbleSize val="0"/>
        </c:dLbls>
        <c:gapWidth val="219"/>
        <c:overlap val="-27"/>
        <c:axId val="414082912"/>
        <c:axId val="414081272"/>
      </c:barChart>
      <c:dateAx>
        <c:axId val="414082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81272"/>
        <c:crosses val="autoZero"/>
        <c:auto val="1"/>
        <c:lblOffset val="100"/>
        <c:baseTimeUnit val="days"/>
      </c:dateAx>
      <c:valAx>
        <c:axId val="41408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082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numRef>
              <c:f>Sheet1!$A$2:$A$60</c:f>
              <c:numCache>
                <c:formatCode>m/d/yyyy</c:formatCode>
                <c:ptCount val="59"/>
                <c:pt idx="0">
                  <c:v>43135</c:v>
                </c:pt>
                <c:pt idx="1">
                  <c:v>43136</c:v>
                </c:pt>
                <c:pt idx="2">
                  <c:v>43137</c:v>
                </c:pt>
                <c:pt idx="3">
                  <c:v>43138</c:v>
                </c:pt>
                <c:pt idx="4">
                  <c:v>43139</c:v>
                </c:pt>
                <c:pt idx="5">
                  <c:v>43140</c:v>
                </c:pt>
                <c:pt idx="6">
                  <c:v>43141</c:v>
                </c:pt>
                <c:pt idx="7">
                  <c:v>43142</c:v>
                </c:pt>
                <c:pt idx="8">
                  <c:v>43143</c:v>
                </c:pt>
                <c:pt idx="9">
                  <c:v>43144</c:v>
                </c:pt>
                <c:pt idx="10">
                  <c:v>43145</c:v>
                </c:pt>
                <c:pt idx="11">
                  <c:v>43146</c:v>
                </c:pt>
                <c:pt idx="12">
                  <c:v>43147</c:v>
                </c:pt>
                <c:pt idx="13">
                  <c:v>43148</c:v>
                </c:pt>
                <c:pt idx="14">
                  <c:v>43149</c:v>
                </c:pt>
                <c:pt idx="15">
                  <c:v>43150</c:v>
                </c:pt>
                <c:pt idx="16">
                  <c:v>43151</c:v>
                </c:pt>
                <c:pt idx="17">
                  <c:v>43152</c:v>
                </c:pt>
                <c:pt idx="18">
                  <c:v>43153</c:v>
                </c:pt>
                <c:pt idx="19">
                  <c:v>43154</c:v>
                </c:pt>
                <c:pt idx="20">
                  <c:v>43155</c:v>
                </c:pt>
                <c:pt idx="21">
                  <c:v>43156</c:v>
                </c:pt>
                <c:pt idx="22">
                  <c:v>43157</c:v>
                </c:pt>
                <c:pt idx="23">
                  <c:v>43158</c:v>
                </c:pt>
                <c:pt idx="24">
                  <c:v>43159</c:v>
                </c:pt>
                <c:pt idx="25">
                  <c:v>43160</c:v>
                </c:pt>
                <c:pt idx="26">
                  <c:v>43161</c:v>
                </c:pt>
                <c:pt idx="27">
                  <c:v>43162</c:v>
                </c:pt>
                <c:pt idx="28">
                  <c:v>43163</c:v>
                </c:pt>
                <c:pt idx="29">
                  <c:v>43164</c:v>
                </c:pt>
                <c:pt idx="30">
                  <c:v>43165</c:v>
                </c:pt>
                <c:pt idx="31">
                  <c:v>43166</c:v>
                </c:pt>
                <c:pt idx="32">
                  <c:v>43167</c:v>
                </c:pt>
                <c:pt idx="33">
                  <c:v>43168</c:v>
                </c:pt>
                <c:pt idx="34">
                  <c:v>43169</c:v>
                </c:pt>
                <c:pt idx="35">
                  <c:v>43170</c:v>
                </c:pt>
                <c:pt idx="36">
                  <c:v>43171</c:v>
                </c:pt>
                <c:pt idx="37">
                  <c:v>43172</c:v>
                </c:pt>
                <c:pt idx="38">
                  <c:v>43173</c:v>
                </c:pt>
                <c:pt idx="39">
                  <c:v>43174</c:v>
                </c:pt>
                <c:pt idx="40">
                  <c:v>43175</c:v>
                </c:pt>
                <c:pt idx="41">
                  <c:v>43176</c:v>
                </c:pt>
                <c:pt idx="42">
                  <c:v>43177</c:v>
                </c:pt>
                <c:pt idx="43">
                  <c:v>43178</c:v>
                </c:pt>
                <c:pt idx="44">
                  <c:v>43179</c:v>
                </c:pt>
                <c:pt idx="45">
                  <c:v>43180</c:v>
                </c:pt>
                <c:pt idx="46">
                  <c:v>43181</c:v>
                </c:pt>
                <c:pt idx="47">
                  <c:v>43182</c:v>
                </c:pt>
                <c:pt idx="48">
                  <c:v>43183</c:v>
                </c:pt>
                <c:pt idx="49">
                  <c:v>43184</c:v>
                </c:pt>
                <c:pt idx="50">
                  <c:v>43185</c:v>
                </c:pt>
                <c:pt idx="51">
                  <c:v>43186</c:v>
                </c:pt>
                <c:pt idx="52">
                  <c:v>43187</c:v>
                </c:pt>
                <c:pt idx="53">
                  <c:v>43188</c:v>
                </c:pt>
                <c:pt idx="54">
                  <c:v>43189</c:v>
                </c:pt>
                <c:pt idx="55">
                  <c:v>43190</c:v>
                </c:pt>
                <c:pt idx="56">
                  <c:v>43191</c:v>
                </c:pt>
                <c:pt idx="57">
                  <c:v>43192</c:v>
                </c:pt>
                <c:pt idx="58">
                  <c:v>43193</c:v>
                </c:pt>
              </c:numCache>
            </c:numRef>
          </c:cat>
          <c:val>
            <c:numRef>
              <c:f>Sheet1!$B$2:$B$60</c:f>
              <c:numCache>
                <c:formatCode>General</c:formatCode>
                <c:ptCount val="59"/>
                <c:pt idx="0">
                  <c:v>2.3898502539400002</c:v>
                </c:pt>
                <c:pt idx="1">
                  <c:v>2.5899929164788</c:v>
                </c:pt>
                <c:pt idx="2">
                  <c:v>2.8943529349353998</c:v>
                </c:pt>
                <c:pt idx="3">
                  <c:v>5.1975138697701997</c:v>
                </c:pt>
                <c:pt idx="4">
                  <c:v>3.7082771839212998</c:v>
                </c:pt>
                <c:pt idx="5">
                  <c:v>2.8085508106677999</c:v>
                </c:pt>
                <c:pt idx="6">
                  <c:v>2.5584768680161001</c:v>
                </c:pt>
                <c:pt idx="7">
                  <c:v>1.704824489605</c:v>
                </c:pt>
                <c:pt idx="8">
                  <c:v>1.6851953499422001</c:v>
                </c:pt>
                <c:pt idx="9">
                  <c:v>1.7803290831173</c:v>
                </c:pt>
                <c:pt idx="10">
                  <c:v>3.0013594763914</c:v>
                </c:pt>
                <c:pt idx="11">
                  <c:v>2.8828789861263</c:v>
                </c:pt>
                <c:pt idx="12">
                  <c:v>3.7926350739511001</c:v>
                </c:pt>
                <c:pt idx="13">
                  <c:v>3.0027763935360001</c:v>
                </c:pt>
                <c:pt idx="14">
                  <c:v>2.3708294299920998</c:v>
                </c:pt>
                <c:pt idx="15">
                  <c:v>4.1641900039060999</c:v>
                </c:pt>
                <c:pt idx="16">
                  <c:v>4.6701139671184997</c:v>
                </c:pt>
                <c:pt idx="17">
                  <c:v>6.1236250146613997</c:v>
                </c:pt>
                <c:pt idx="18">
                  <c:v>4.2018803244748</c:v>
                </c:pt>
                <c:pt idx="19">
                  <c:v>3.0584451557305998</c:v>
                </c:pt>
                <c:pt idx="20">
                  <c:v>5.1884352568581997</c:v>
                </c:pt>
                <c:pt idx="21">
                  <c:v>4.5564800702183001</c:v>
                </c:pt>
                <c:pt idx="22">
                  <c:v>4.2967631982930996</c:v>
                </c:pt>
                <c:pt idx="23">
                  <c:v>4.0062980304923999</c:v>
                </c:pt>
                <c:pt idx="24">
                  <c:v>5.5448170192703996</c:v>
                </c:pt>
                <c:pt idx="25">
                  <c:v>5.6214905906265997</c:v>
                </c:pt>
                <c:pt idx="26">
                  <c:v>6.5466229721564</c:v>
                </c:pt>
                <c:pt idx="27">
                  <c:v>6.5328891450678004</c:v>
                </c:pt>
                <c:pt idx="28">
                  <c:v>8.1212045542119995</c:v>
                </c:pt>
                <c:pt idx="29">
                  <c:v>6.5289806795469998</c:v>
                </c:pt>
                <c:pt idx="30">
                  <c:v>5.7068963963558001</c:v>
                </c:pt>
                <c:pt idx="31">
                  <c:v>6.9016383884322003</c:v>
                </c:pt>
                <c:pt idx="32">
                  <c:v>7.6838596804883004</c:v>
                </c:pt>
                <c:pt idx="33">
                  <c:v>6.6084346140215997</c:v>
                </c:pt>
                <c:pt idx="34">
                  <c:v>5.0284336508490002</c:v>
                </c:pt>
                <c:pt idx="35">
                  <c:v>5.9792806709780999</c:v>
                </c:pt>
                <c:pt idx="36">
                  <c:v>6.4552678839824997</c:v>
                </c:pt>
                <c:pt idx="37">
                  <c:v>5.5573445827362002</c:v>
                </c:pt>
                <c:pt idx="38">
                  <c:v>4.7696326349135996</c:v>
                </c:pt>
                <c:pt idx="39">
                  <c:v>5.4263251742584</c:v>
                </c:pt>
                <c:pt idx="40">
                  <c:v>5.1092682680915997</c:v>
                </c:pt>
                <c:pt idx="41">
                  <c:v>4.6107138284835996</c:v>
                </c:pt>
                <c:pt idx="42">
                  <c:v>4.5308416402617997</c:v>
                </c:pt>
                <c:pt idx="43">
                  <c:v>5.2963258319879998</c:v>
                </c:pt>
                <c:pt idx="44">
                  <c:v>5.3523203676237001</c:v>
                </c:pt>
                <c:pt idx="45">
                  <c:v>9.9887417989829004</c:v>
                </c:pt>
                <c:pt idx="46">
                  <c:v>8.9323167761752007</c:v>
                </c:pt>
                <c:pt idx="47">
                  <c:v>8.5959435706622003</c:v>
                </c:pt>
                <c:pt idx="48">
                  <c:v>8.1908537042529996</c:v>
                </c:pt>
                <c:pt idx="49">
                  <c:v>7.3767861236341004</c:v>
                </c:pt>
                <c:pt idx="50">
                  <c:v>6.8311802971724003</c:v>
                </c:pt>
                <c:pt idx="51">
                  <c:v>5.9618011701936</c:v>
                </c:pt>
                <c:pt idx="52">
                  <c:v>5.4319740588652996</c:v>
                </c:pt>
                <c:pt idx="53">
                  <c:v>4.6367973245462997</c:v>
                </c:pt>
                <c:pt idx="54">
                  <c:v>4.1022365953745998</c:v>
                </c:pt>
                <c:pt idx="55">
                  <c:v>5.0599031353555999</c:v>
                </c:pt>
                <c:pt idx="56">
                  <c:v>4.6540312876053003</c:v>
                </c:pt>
                <c:pt idx="57">
                  <c:v>6.7565016283570003</c:v>
                </c:pt>
                <c:pt idx="58">
                  <c:v>7.7737130911941001</c:v>
                </c:pt>
              </c:numCache>
            </c:numRef>
          </c:val>
          <c:extLst>
            <c:ext xmlns:c16="http://schemas.microsoft.com/office/drawing/2014/chart" uri="{C3380CC4-5D6E-409C-BE32-E72D297353CC}">
              <c16:uniqueId val="{00000000-CCE1-44A4-B762-A8F4F3475B17}"/>
            </c:ext>
          </c:extLst>
        </c:ser>
        <c:dLbls>
          <c:showLegendKey val="0"/>
          <c:showVal val="0"/>
          <c:showCatName val="0"/>
          <c:showSerName val="0"/>
          <c:showPercent val="0"/>
          <c:showBubbleSize val="0"/>
        </c:dLbls>
        <c:gapWidth val="219"/>
        <c:overlap val="-27"/>
        <c:axId val="414113088"/>
        <c:axId val="414112104"/>
      </c:barChart>
      <c:dateAx>
        <c:axId val="414113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112104"/>
        <c:crosses val="autoZero"/>
        <c:auto val="1"/>
        <c:lblOffset val="100"/>
        <c:baseTimeUnit val="days"/>
      </c:dateAx>
      <c:valAx>
        <c:axId val="414112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113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29777</c:v>
                </c:pt>
              </c:numCache>
            </c:numRef>
          </c:val>
          <c:extLst>
            <c:ext xmlns:c16="http://schemas.microsoft.com/office/drawing/2014/chart" uri="{C3380CC4-5D6E-409C-BE32-E72D297353CC}">
              <c16:uniqueId val="{00000000-3FBD-47CA-A27C-ADE3445337D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1224</c:v>
                </c:pt>
              </c:numCache>
            </c:numRef>
          </c:val>
          <c:extLst>
            <c:ext xmlns:c16="http://schemas.microsoft.com/office/drawing/2014/chart" uri="{C3380CC4-5D6E-409C-BE32-E72D297353CC}">
              <c16:uniqueId val="{00000001-3FBD-47CA-A27C-ADE3445337D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97</c:v>
                </c:pt>
              </c:numCache>
            </c:numRef>
          </c:val>
          <c:extLst>
            <c:ext xmlns:c16="http://schemas.microsoft.com/office/drawing/2014/chart" uri="{C3380CC4-5D6E-409C-BE32-E72D297353CC}">
              <c16:uniqueId val="{00000002-3FBD-47CA-A27C-ADE3445337D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169</c:v>
                </c:pt>
              </c:numCache>
            </c:numRef>
          </c:val>
          <c:extLst>
            <c:ext xmlns:c16="http://schemas.microsoft.com/office/drawing/2014/chart" uri="{C3380CC4-5D6E-409C-BE32-E72D297353CC}">
              <c16:uniqueId val="{00000003-3FBD-47CA-A27C-ADE3445337D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150</c:v>
                </c:pt>
              </c:numCache>
            </c:numRef>
          </c:val>
          <c:extLst>
            <c:ext xmlns:c16="http://schemas.microsoft.com/office/drawing/2014/chart" uri="{C3380CC4-5D6E-409C-BE32-E72D297353CC}">
              <c16:uniqueId val="{00000004-3FBD-47CA-A27C-ADE3445337D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459</c:v>
                </c:pt>
              </c:numCache>
            </c:numRef>
          </c:val>
          <c:extLst>
            <c:ext xmlns:c16="http://schemas.microsoft.com/office/drawing/2014/chart" uri="{C3380CC4-5D6E-409C-BE32-E72D297353CC}">
              <c16:uniqueId val="{00000005-3FBD-47CA-A27C-ADE3445337D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3125</c:v>
                </c:pt>
              </c:numCache>
            </c:numRef>
          </c:val>
          <c:extLst>
            <c:ext xmlns:c16="http://schemas.microsoft.com/office/drawing/2014/chart" uri="{C3380CC4-5D6E-409C-BE32-E72D297353CC}">
              <c16:uniqueId val="{00000006-3FBD-47CA-A27C-ADE3445337D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34797</c:v>
                </c:pt>
              </c:numCache>
            </c:numRef>
          </c:val>
          <c:extLst>
            <c:ext xmlns:c16="http://schemas.microsoft.com/office/drawing/2014/chart" uri="{C3380CC4-5D6E-409C-BE32-E72D297353CC}">
              <c16:uniqueId val="{00000007-3FBD-47CA-A27C-ADE3445337D2}"/>
            </c:ext>
          </c:extLst>
        </c:ser>
        <c:dLbls>
          <c:showLegendKey val="0"/>
          <c:showVal val="0"/>
          <c:showCatName val="0"/>
          <c:showSerName val="0"/>
          <c:showPercent val="0"/>
          <c:showBubbleSize val="0"/>
        </c:dLbls>
        <c:gapWidth val="219"/>
        <c:overlap val="-27"/>
        <c:axId val="414114728"/>
        <c:axId val="414115384"/>
      </c:barChart>
      <c:catAx>
        <c:axId val="414114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115384"/>
        <c:crosses val="autoZero"/>
        <c:auto val="1"/>
        <c:lblAlgn val="ctr"/>
        <c:lblOffset val="100"/>
        <c:noMultiLvlLbl val="0"/>
      </c:catAx>
      <c:valAx>
        <c:axId val="414115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4114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5553C-9DC6-4CA9-BD12-18896DA2C83B}"/>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116A481E-32EE-4995-9DD3-F2F0E16F4F58}"/>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245449074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561790-5F21-4D61-83FD-9A60245ED8D7}"/>
              </a:ext>
            </a:extLst>
          </p:cNvPr>
          <p:cNvSpPr>
            <a:spLocks noGrp="1"/>
          </p:cNvSpPr>
          <p:nvPr>
            <p:ph type="title"/>
          </p:nvPr>
        </p:nvSpPr>
        <p:spPr/>
        <p:txBody>
          <a:bodyPr/>
          <a:lstStyle/>
          <a:p>
            <a:r>
              <a:rPr lang="en-US"/>
              <a:t>Facebook Own Posts Table - 1 of 11</a:t>
            </a:r>
          </a:p>
        </p:txBody>
      </p:sp>
      <p:graphicFrame>
        <p:nvGraphicFramePr>
          <p:cNvPr id="5" name="Table Placeholder 4">
            <a:extLst>
              <a:ext uri="{FF2B5EF4-FFF2-40B4-BE49-F238E27FC236}">
                <a16:creationId xmlns:a16="http://schemas.microsoft.com/office/drawing/2014/main" id="{AF229658-CFB7-4230-B78F-721404ABEFC5}"/>
              </a:ext>
            </a:extLst>
          </p:cNvPr>
          <p:cNvGraphicFramePr>
            <a:graphicFrameLocks noGrp="1"/>
          </p:cNvGraphicFramePr>
          <p:nvPr>
            <p:ph type="tbl" sz="quarter" idx="13"/>
            <p:extLst>
              <p:ext uri="{D42A27DB-BD31-4B8C-83A1-F6EECF244321}">
                <p14:modId xmlns:p14="http://schemas.microsoft.com/office/powerpoint/2010/main" val="3174900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40655131"/>
                    </a:ext>
                  </a:extLst>
                </a:gridCol>
                <a:gridCol w="370332">
                  <a:extLst>
                    <a:ext uri="{9D8B030D-6E8A-4147-A177-3AD203B41FA5}">
                      <a16:colId xmlns:a16="http://schemas.microsoft.com/office/drawing/2014/main" val="855568044"/>
                    </a:ext>
                  </a:extLst>
                </a:gridCol>
                <a:gridCol w="370332">
                  <a:extLst>
                    <a:ext uri="{9D8B030D-6E8A-4147-A177-3AD203B41FA5}">
                      <a16:colId xmlns:a16="http://schemas.microsoft.com/office/drawing/2014/main" val="1573263103"/>
                    </a:ext>
                  </a:extLst>
                </a:gridCol>
                <a:gridCol w="370332">
                  <a:extLst>
                    <a:ext uri="{9D8B030D-6E8A-4147-A177-3AD203B41FA5}">
                      <a16:colId xmlns:a16="http://schemas.microsoft.com/office/drawing/2014/main" val="1065688939"/>
                    </a:ext>
                  </a:extLst>
                </a:gridCol>
                <a:gridCol w="329184">
                  <a:extLst>
                    <a:ext uri="{9D8B030D-6E8A-4147-A177-3AD203B41FA5}">
                      <a16:colId xmlns:a16="http://schemas.microsoft.com/office/drawing/2014/main" val="883148744"/>
                    </a:ext>
                  </a:extLst>
                </a:gridCol>
                <a:gridCol w="329184">
                  <a:extLst>
                    <a:ext uri="{9D8B030D-6E8A-4147-A177-3AD203B41FA5}">
                      <a16:colId xmlns:a16="http://schemas.microsoft.com/office/drawing/2014/main" val="2736924970"/>
                    </a:ext>
                  </a:extLst>
                </a:gridCol>
                <a:gridCol w="329184">
                  <a:extLst>
                    <a:ext uri="{9D8B030D-6E8A-4147-A177-3AD203B41FA5}">
                      <a16:colId xmlns:a16="http://schemas.microsoft.com/office/drawing/2014/main" val="767979788"/>
                    </a:ext>
                  </a:extLst>
                </a:gridCol>
                <a:gridCol w="329184">
                  <a:extLst>
                    <a:ext uri="{9D8B030D-6E8A-4147-A177-3AD203B41FA5}">
                      <a16:colId xmlns:a16="http://schemas.microsoft.com/office/drawing/2014/main" val="3094421303"/>
                    </a:ext>
                  </a:extLst>
                </a:gridCol>
                <a:gridCol w="329184">
                  <a:extLst>
                    <a:ext uri="{9D8B030D-6E8A-4147-A177-3AD203B41FA5}">
                      <a16:colId xmlns:a16="http://schemas.microsoft.com/office/drawing/2014/main" val="1878607063"/>
                    </a:ext>
                  </a:extLst>
                </a:gridCol>
                <a:gridCol w="329184">
                  <a:extLst>
                    <a:ext uri="{9D8B030D-6E8A-4147-A177-3AD203B41FA5}">
                      <a16:colId xmlns:a16="http://schemas.microsoft.com/office/drawing/2014/main" val="2706296019"/>
                    </a:ext>
                  </a:extLst>
                </a:gridCol>
                <a:gridCol w="329184">
                  <a:extLst>
                    <a:ext uri="{9D8B030D-6E8A-4147-A177-3AD203B41FA5}">
                      <a16:colId xmlns:a16="http://schemas.microsoft.com/office/drawing/2014/main" val="3401661975"/>
                    </a:ext>
                  </a:extLst>
                </a:gridCol>
                <a:gridCol w="329184">
                  <a:extLst>
                    <a:ext uri="{9D8B030D-6E8A-4147-A177-3AD203B41FA5}">
                      <a16:colId xmlns:a16="http://schemas.microsoft.com/office/drawing/2014/main" val="2324192141"/>
                    </a:ext>
                  </a:extLst>
                </a:gridCol>
                <a:gridCol w="329184">
                  <a:extLst>
                    <a:ext uri="{9D8B030D-6E8A-4147-A177-3AD203B41FA5}">
                      <a16:colId xmlns:a16="http://schemas.microsoft.com/office/drawing/2014/main" val="287974850"/>
                    </a:ext>
                  </a:extLst>
                </a:gridCol>
                <a:gridCol w="370332">
                  <a:extLst>
                    <a:ext uri="{9D8B030D-6E8A-4147-A177-3AD203B41FA5}">
                      <a16:colId xmlns:a16="http://schemas.microsoft.com/office/drawing/2014/main" val="1644862604"/>
                    </a:ext>
                  </a:extLst>
                </a:gridCol>
                <a:gridCol w="370332">
                  <a:extLst>
                    <a:ext uri="{9D8B030D-6E8A-4147-A177-3AD203B41FA5}">
                      <a16:colId xmlns:a16="http://schemas.microsoft.com/office/drawing/2014/main" val="4136692529"/>
                    </a:ext>
                  </a:extLst>
                </a:gridCol>
                <a:gridCol w="329184">
                  <a:extLst>
                    <a:ext uri="{9D8B030D-6E8A-4147-A177-3AD203B41FA5}">
                      <a16:colId xmlns:a16="http://schemas.microsoft.com/office/drawing/2014/main" val="2640773326"/>
                    </a:ext>
                  </a:extLst>
                </a:gridCol>
                <a:gridCol w="329184">
                  <a:extLst>
                    <a:ext uri="{9D8B030D-6E8A-4147-A177-3AD203B41FA5}">
                      <a16:colId xmlns:a16="http://schemas.microsoft.com/office/drawing/2014/main" val="4221638643"/>
                    </a:ext>
                  </a:extLst>
                </a:gridCol>
                <a:gridCol w="370332">
                  <a:extLst>
                    <a:ext uri="{9D8B030D-6E8A-4147-A177-3AD203B41FA5}">
                      <a16:colId xmlns:a16="http://schemas.microsoft.com/office/drawing/2014/main" val="4229683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3296135"/>
                  </a:ext>
                </a:extLst>
              </a:tr>
            </a:tbl>
          </a:graphicData>
        </a:graphic>
      </p:graphicFrame>
      <p:sp>
        <p:nvSpPr>
          <p:cNvPr id="4" name="Text Placeholder 3">
            <a:extLst>
              <a:ext uri="{FF2B5EF4-FFF2-40B4-BE49-F238E27FC236}">
                <a16:creationId xmlns:a16="http://schemas.microsoft.com/office/drawing/2014/main" id="{87008842-8B71-4418-A967-D0A9DB304099}"/>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640142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6BC84-3A11-4E6E-A455-D64EEEA842EE}"/>
              </a:ext>
            </a:extLst>
          </p:cNvPr>
          <p:cNvSpPr>
            <a:spLocks noGrp="1"/>
          </p:cNvSpPr>
          <p:nvPr>
            <p:ph type="title"/>
          </p:nvPr>
        </p:nvSpPr>
        <p:spPr/>
        <p:txBody>
          <a:bodyPr/>
          <a:lstStyle/>
          <a:p>
            <a:r>
              <a:rPr lang="en-US"/>
              <a:t>Facebook Own Posts Table - 2 of 11</a:t>
            </a:r>
          </a:p>
        </p:txBody>
      </p:sp>
      <p:graphicFrame>
        <p:nvGraphicFramePr>
          <p:cNvPr id="5" name="Table Placeholder 4">
            <a:extLst>
              <a:ext uri="{FF2B5EF4-FFF2-40B4-BE49-F238E27FC236}">
                <a16:creationId xmlns:a16="http://schemas.microsoft.com/office/drawing/2014/main" id="{594BBA57-D009-4863-A1BD-82846EAA75FA}"/>
              </a:ext>
            </a:extLst>
          </p:cNvPr>
          <p:cNvGraphicFramePr>
            <a:graphicFrameLocks noGrp="1"/>
          </p:cNvGraphicFramePr>
          <p:nvPr>
            <p:ph type="tbl" sz="quarter" idx="13"/>
            <p:extLst>
              <p:ext uri="{D42A27DB-BD31-4B8C-83A1-F6EECF244321}">
                <p14:modId xmlns:p14="http://schemas.microsoft.com/office/powerpoint/2010/main" val="361998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06928404"/>
                    </a:ext>
                  </a:extLst>
                </a:gridCol>
                <a:gridCol w="370332">
                  <a:extLst>
                    <a:ext uri="{9D8B030D-6E8A-4147-A177-3AD203B41FA5}">
                      <a16:colId xmlns:a16="http://schemas.microsoft.com/office/drawing/2014/main" val="2010297151"/>
                    </a:ext>
                  </a:extLst>
                </a:gridCol>
                <a:gridCol w="370332">
                  <a:extLst>
                    <a:ext uri="{9D8B030D-6E8A-4147-A177-3AD203B41FA5}">
                      <a16:colId xmlns:a16="http://schemas.microsoft.com/office/drawing/2014/main" val="2028511249"/>
                    </a:ext>
                  </a:extLst>
                </a:gridCol>
                <a:gridCol w="370332">
                  <a:extLst>
                    <a:ext uri="{9D8B030D-6E8A-4147-A177-3AD203B41FA5}">
                      <a16:colId xmlns:a16="http://schemas.microsoft.com/office/drawing/2014/main" val="1372569079"/>
                    </a:ext>
                  </a:extLst>
                </a:gridCol>
                <a:gridCol w="329184">
                  <a:extLst>
                    <a:ext uri="{9D8B030D-6E8A-4147-A177-3AD203B41FA5}">
                      <a16:colId xmlns:a16="http://schemas.microsoft.com/office/drawing/2014/main" val="1824523585"/>
                    </a:ext>
                  </a:extLst>
                </a:gridCol>
                <a:gridCol w="329184">
                  <a:extLst>
                    <a:ext uri="{9D8B030D-6E8A-4147-A177-3AD203B41FA5}">
                      <a16:colId xmlns:a16="http://schemas.microsoft.com/office/drawing/2014/main" val="2812384090"/>
                    </a:ext>
                  </a:extLst>
                </a:gridCol>
                <a:gridCol w="329184">
                  <a:extLst>
                    <a:ext uri="{9D8B030D-6E8A-4147-A177-3AD203B41FA5}">
                      <a16:colId xmlns:a16="http://schemas.microsoft.com/office/drawing/2014/main" val="1419791932"/>
                    </a:ext>
                  </a:extLst>
                </a:gridCol>
                <a:gridCol w="329184">
                  <a:extLst>
                    <a:ext uri="{9D8B030D-6E8A-4147-A177-3AD203B41FA5}">
                      <a16:colId xmlns:a16="http://schemas.microsoft.com/office/drawing/2014/main" val="2715710518"/>
                    </a:ext>
                  </a:extLst>
                </a:gridCol>
                <a:gridCol w="329184">
                  <a:extLst>
                    <a:ext uri="{9D8B030D-6E8A-4147-A177-3AD203B41FA5}">
                      <a16:colId xmlns:a16="http://schemas.microsoft.com/office/drawing/2014/main" val="3831891605"/>
                    </a:ext>
                  </a:extLst>
                </a:gridCol>
                <a:gridCol w="329184">
                  <a:extLst>
                    <a:ext uri="{9D8B030D-6E8A-4147-A177-3AD203B41FA5}">
                      <a16:colId xmlns:a16="http://schemas.microsoft.com/office/drawing/2014/main" val="407933377"/>
                    </a:ext>
                  </a:extLst>
                </a:gridCol>
                <a:gridCol w="329184">
                  <a:extLst>
                    <a:ext uri="{9D8B030D-6E8A-4147-A177-3AD203B41FA5}">
                      <a16:colId xmlns:a16="http://schemas.microsoft.com/office/drawing/2014/main" val="2838094267"/>
                    </a:ext>
                  </a:extLst>
                </a:gridCol>
                <a:gridCol w="329184">
                  <a:extLst>
                    <a:ext uri="{9D8B030D-6E8A-4147-A177-3AD203B41FA5}">
                      <a16:colId xmlns:a16="http://schemas.microsoft.com/office/drawing/2014/main" val="3338509559"/>
                    </a:ext>
                  </a:extLst>
                </a:gridCol>
                <a:gridCol w="329184">
                  <a:extLst>
                    <a:ext uri="{9D8B030D-6E8A-4147-A177-3AD203B41FA5}">
                      <a16:colId xmlns:a16="http://schemas.microsoft.com/office/drawing/2014/main" val="1353333652"/>
                    </a:ext>
                  </a:extLst>
                </a:gridCol>
                <a:gridCol w="370332">
                  <a:extLst>
                    <a:ext uri="{9D8B030D-6E8A-4147-A177-3AD203B41FA5}">
                      <a16:colId xmlns:a16="http://schemas.microsoft.com/office/drawing/2014/main" val="2359005222"/>
                    </a:ext>
                  </a:extLst>
                </a:gridCol>
                <a:gridCol w="370332">
                  <a:extLst>
                    <a:ext uri="{9D8B030D-6E8A-4147-A177-3AD203B41FA5}">
                      <a16:colId xmlns:a16="http://schemas.microsoft.com/office/drawing/2014/main" val="884779911"/>
                    </a:ext>
                  </a:extLst>
                </a:gridCol>
                <a:gridCol w="329184">
                  <a:extLst>
                    <a:ext uri="{9D8B030D-6E8A-4147-A177-3AD203B41FA5}">
                      <a16:colId xmlns:a16="http://schemas.microsoft.com/office/drawing/2014/main" val="3704413369"/>
                    </a:ext>
                  </a:extLst>
                </a:gridCol>
                <a:gridCol w="329184">
                  <a:extLst>
                    <a:ext uri="{9D8B030D-6E8A-4147-A177-3AD203B41FA5}">
                      <a16:colId xmlns:a16="http://schemas.microsoft.com/office/drawing/2014/main" val="1755666724"/>
                    </a:ext>
                  </a:extLst>
                </a:gridCol>
                <a:gridCol w="370332">
                  <a:extLst>
                    <a:ext uri="{9D8B030D-6E8A-4147-A177-3AD203B41FA5}">
                      <a16:colId xmlns:a16="http://schemas.microsoft.com/office/drawing/2014/main" val="2025008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2093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08:47:26</a:t>
                      </a:r>
                      <a:r>
                        <a:rPr kumimoji="0" lang="en-US" sz="1000" b="0" i="0" u="none" strike="noStrike" kern="1200" cap="none" spc="0" normalizeH="0" baseline="0" noProof="0">
                          <a:ln>
                            <a:noFill/>
                          </a:ln>
                          <a:solidFill>
                            <a:prstClr val="black"/>
                          </a:solidFill>
                          <a:effectLst/>
                          <a:uLnTx/>
                          <a:uFillTx/>
                          <a:latin typeface="+mn-lt"/>
                          <a:ea typeface="+mn-ea"/>
                          <a:cs typeface="+mn-cs"/>
                        </a:rPr>
                        <a:t>
DUQUE VISITS DENGUE FAST LANES OF VALENZUELA CITY HOSPITALS
Health Secretary Francisco T. Duque III, during his visit to the Valenzuela City Emergency Hospital, Valenzuela Medical Center and Fatima University Medical Center, explains to media that one of the reasons for his visit to several hospitals around Metro Manila is to get first-hand information on the services provided to patients, especially to patients admitted for dengue or who may be Dengvaxia vaccinees. Duque also revealed that the Department of Health already requested Congress to use the P1.16 billion reimbursed by Sanofi for the purchase dengue kits and other incidental costs related to Dengvaxia vaccination. Duque also noted that after his visit to hospitals in Cavite, he has not received any complaints or reports of hospitals refusing admission to patients.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795987"/>
                  </a:ext>
                </a:extLst>
              </a:tr>
            </a:tbl>
          </a:graphicData>
        </a:graphic>
      </p:graphicFrame>
      <p:sp>
        <p:nvSpPr>
          <p:cNvPr id="4" name="Text Placeholder 3">
            <a:extLst>
              <a:ext uri="{FF2B5EF4-FFF2-40B4-BE49-F238E27FC236}">
                <a16:creationId xmlns:a16="http://schemas.microsoft.com/office/drawing/2014/main" id="{812BA37A-014D-493B-99E4-D8D2A9CA0896}"/>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3055049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B96184-E589-476C-A788-491F9B9104B2}"/>
              </a:ext>
            </a:extLst>
          </p:cNvPr>
          <p:cNvSpPr>
            <a:spLocks noGrp="1"/>
          </p:cNvSpPr>
          <p:nvPr>
            <p:ph type="title"/>
          </p:nvPr>
        </p:nvSpPr>
        <p:spPr/>
        <p:txBody>
          <a:bodyPr/>
          <a:lstStyle/>
          <a:p>
            <a:r>
              <a:rPr lang="en-US"/>
              <a:t>Facebook Own Posts Table - 3 of 11</a:t>
            </a:r>
          </a:p>
        </p:txBody>
      </p:sp>
      <p:graphicFrame>
        <p:nvGraphicFramePr>
          <p:cNvPr id="5" name="Table Placeholder 4">
            <a:extLst>
              <a:ext uri="{FF2B5EF4-FFF2-40B4-BE49-F238E27FC236}">
                <a16:creationId xmlns:a16="http://schemas.microsoft.com/office/drawing/2014/main" id="{150B031D-EA27-4359-A001-E6E1CCB4A26A}"/>
              </a:ext>
            </a:extLst>
          </p:cNvPr>
          <p:cNvGraphicFramePr>
            <a:graphicFrameLocks noGrp="1"/>
          </p:cNvGraphicFramePr>
          <p:nvPr>
            <p:ph type="tbl" sz="quarter" idx="13"/>
            <p:extLst>
              <p:ext uri="{D42A27DB-BD31-4B8C-83A1-F6EECF244321}">
                <p14:modId xmlns:p14="http://schemas.microsoft.com/office/powerpoint/2010/main" val="1693833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17615098"/>
                    </a:ext>
                  </a:extLst>
                </a:gridCol>
                <a:gridCol w="370332">
                  <a:extLst>
                    <a:ext uri="{9D8B030D-6E8A-4147-A177-3AD203B41FA5}">
                      <a16:colId xmlns:a16="http://schemas.microsoft.com/office/drawing/2014/main" val="1622538555"/>
                    </a:ext>
                  </a:extLst>
                </a:gridCol>
                <a:gridCol w="370332">
                  <a:extLst>
                    <a:ext uri="{9D8B030D-6E8A-4147-A177-3AD203B41FA5}">
                      <a16:colId xmlns:a16="http://schemas.microsoft.com/office/drawing/2014/main" val="2017565124"/>
                    </a:ext>
                  </a:extLst>
                </a:gridCol>
                <a:gridCol w="370332">
                  <a:extLst>
                    <a:ext uri="{9D8B030D-6E8A-4147-A177-3AD203B41FA5}">
                      <a16:colId xmlns:a16="http://schemas.microsoft.com/office/drawing/2014/main" val="804915826"/>
                    </a:ext>
                  </a:extLst>
                </a:gridCol>
                <a:gridCol w="329184">
                  <a:extLst>
                    <a:ext uri="{9D8B030D-6E8A-4147-A177-3AD203B41FA5}">
                      <a16:colId xmlns:a16="http://schemas.microsoft.com/office/drawing/2014/main" val="3720586625"/>
                    </a:ext>
                  </a:extLst>
                </a:gridCol>
                <a:gridCol w="329184">
                  <a:extLst>
                    <a:ext uri="{9D8B030D-6E8A-4147-A177-3AD203B41FA5}">
                      <a16:colId xmlns:a16="http://schemas.microsoft.com/office/drawing/2014/main" val="1747731338"/>
                    </a:ext>
                  </a:extLst>
                </a:gridCol>
                <a:gridCol w="329184">
                  <a:extLst>
                    <a:ext uri="{9D8B030D-6E8A-4147-A177-3AD203B41FA5}">
                      <a16:colId xmlns:a16="http://schemas.microsoft.com/office/drawing/2014/main" val="4094887842"/>
                    </a:ext>
                  </a:extLst>
                </a:gridCol>
                <a:gridCol w="329184">
                  <a:extLst>
                    <a:ext uri="{9D8B030D-6E8A-4147-A177-3AD203B41FA5}">
                      <a16:colId xmlns:a16="http://schemas.microsoft.com/office/drawing/2014/main" val="852081018"/>
                    </a:ext>
                  </a:extLst>
                </a:gridCol>
                <a:gridCol w="329184">
                  <a:extLst>
                    <a:ext uri="{9D8B030D-6E8A-4147-A177-3AD203B41FA5}">
                      <a16:colId xmlns:a16="http://schemas.microsoft.com/office/drawing/2014/main" val="2869089525"/>
                    </a:ext>
                  </a:extLst>
                </a:gridCol>
                <a:gridCol w="329184">
                  <a:extLst>
                    <a:ext uri="{9D8B030D-6E8A-4147-A177-3AD203B41FA5}">
                      <a16:colId xmlns:a16="http://schemas.microsoft.com/office/drawing/2014/main" val="2235045112"/>
                    </a:ext>
                  </a:extLst>
                </a:gridCol>
                <a:gridCol w="329184">
                  <a:extLst>
                    <a:ext uri="{9D8B030D-6E8A-4147-A177-3AD203B41FA5}">
                      <a16:colId xmlns:a16="http://schemas.microsoft.com/office/drawing/2014/main" val="425130118"/>
                    </a:ext>
                  </a:extLst>
                </a:gridCol>
                <a:gridCol w="329184">
                  <a:extLst>
                    <a:ext uri="{9D8B030D-6E8A-4147-A177-3AD203B41FA5}">
                      <a16:colId xmlns:a16="http://schemas.microsoft.com/office/drawing/2014/main" val="3579940206"/>
                    </a:ext>
                  </a:extLst>
                </a:gridCol>
                <a:gridCol w="329184">
                  <a:extLst>
                    <a:ext uri="{9D8B030D-6E8A-4147-A177-3AD203B41FA5}">
                      <a16:colId xmlns:a16="http://schemas.microsoft.com/office/drawing/2014/main" val="3819375193"/>
                    </a:ext>
                  </a:extLst>
                </a:gridCol>
                <a:gridCol w="370332">
                  <a:extLst>
                    <a:ext uri="{9D8B030D-6E8A-4147-A177-3AD203B41FA5}">
                      <a16:colId xmlns:a16="http://schemas.microsoft.com/office/drawing/2014/main" val="455322363"/>
                    </a:ext>
                  </a:extLst>
                </a:gridCol>
                <a:gridCol w="370332">
                  <a:extLst>
                    <a:ext uri="{9D8B030D-6E8A-4147-A177-3AD203B41FA5}">
                      <a16:colId xmlns:a16="http://schemas.microsoft.com/office/drawing/2014/main" val="1776348070"/>
                    </a:ext>
                  </a:extLst>
                </a:gridCol>
                <a:gridCol w="329184">
                  <a:extLst>
                    <a:ext uri="{9D8B030D-6E8A-4147-A177-3AD203B41FA5}">
                      <a16:colId xmlns:a16="http://schemas.microsoft.com/office/drawing/2014/main" val="1320756526"/>
                    </a:ext>
                  </a:extLst>
                </a:gridCol>
                <a:gridCol w="329184">
                  <a:extLst>
                    <a:ext uri="{9D8B030D-6E8A-4147-A177-3AD203B41FA5}">
                      <a16:colId xmlns:a16="http://schemas.microsoft.com/office/drawing/2014/main" val="3886102035"/>
                    </a:ext>
                  </a:extLst>
                </a:gridCol>
                <a:gridCol w="370332">
                  <a:extLst>
                    <a:ext uri="{9D8B030D-6E8A-4147-A177-3AD203B41FA5}">
                      <a16:colId xmlns:a16="http://schemas.microsoft.com/office/drawing/2014/main" val="1414839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5733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04:27:07</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Fatima University Medical Center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49985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04:15:19</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Fatima University Medical Center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5254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03:21:36</a:t>
                      </a:r>
                      <a:r>
                        <a:rPr kumimoji="0" lang="en-US" sz="1000" b="0" i="0" u="none" strike="noStrike" kern="1200" cap="none" spc="0" normalizeH="0" baseline="0" noProof="0">
                          <a:ln>
                            <a:noFill/>
                          </a:ln>
                          <a:solidFill>
                            <a:prstClr val="black"/>
                          </a:solidFill>
                          <a:effectLst/>
                          <a:uLnTx/>
                          <a:uFillTx/>
                          <a:latin typeface="+mn-lt"/>
                          <a:ea typeface="+mn-ea"/>
                          <a:cs typeface="+mn-cs"/>
                        </a:rPr>
                        <a:t>
Summer is Here! Protect Yourself from Sunburn!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92080433"/>
                  </a:ext>
                </a:extLst>
              </a:tr>
            </a:tbl>
          </a:graphicData>
        </a:graphic>
      </p:graphicFrame>
      <p:sp>
        <p:nvSpPr>
          <p:cNvPr id="4" name="Text Placeholder 3">
            <a:extLst>
              <a:ext uri="{FF2B5EF4-FFF2-40B4-BE49-F238E27FC236}">
                <a16:creationId xmlns:a16="http://schemas.microsoft.com/office/drawing/2014/main" id="{3E05ACE5-9FE3-4B33-8D89-7A54AFEB8C84}"/>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1989853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6432-33BE-4B59-A5F6-3D4A4EFC7E60}"/>
              </a:ext>
            </a:extLst>
          </p:cNvPr>
          <p:cNvSpPr>
            <a:spLocks noGrp="1"/>
          </p:cNvSpPr>
          <p:nvPr>
            <p:ph type="title"/>
          </p:nvPr>
        </p:nvSpPr>
        <p:spPr/>
        <p:txBody>
          <a:bodyPr/>
          <a:lstStyle/>
          <a:p>
            <a:r>
              <a:rPr lang="en-US"/>
              <a:t>Facebook Own Posts Table - 4 of 11</a:t>
            </a:r>
          </a:p>
        </p:txBody>
      </p:sp>
      <p:graphicFrame>
        <p:nvGraphicFramePr>
          <p:cNvPr id="5" name="Table Placeholder 4">
            <a:extLst>
              <a:ext uri="{FF2B5EF4-FFF2-40B4-BE49-F238E27FC236}">
                <a16:creationId xmlns:a16="http://schemas.microsoft.com/office/drawing/2014/main" id="{ED12357B-1DE8-4BB3-ADD3-2F4BE0D7025A}"/>
              </a:ext>
            </a:extLst>
          </p:cNvPr>
          <p:cNvGraphicFramePr>
            <a:graphicFrameLocks noGrp="1"/>
          </p:cNvGraphicFramePr>
          <p:nvPr>
            <p:ph type="tbl" sz="quarter" idx="13"/>
            <p:extLst>
              <p:ext uri="{D42A27DB-BD31-4B8C-83A1-F6EECF244321}">
                <p14:modId xmlns:p14="http://schemas.microsoft.com/office/powerpoint/2010/main" val="548907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2057563"/>
                    </a:ext>
                  </a:extLst>
                </a:gridCol>
                <a:gridCol w="370332">
                  <a:extLst>
                    <a:ext uri="{9D8B030D-6E8A-4147-A177-3AD203B41FA5}">
                      <a16:colId xmlns:a16="http://schemas.microsoft.com/office/drawing/2014/main" val="35283222"/>
                    </a:ext>
                  </a:extLst>
                </a:gridCol>
                <a:gridCol w="370332">
                  <a:extLst>
                    <a:ext uri="{9D8B030D-6E8A-4147-A177-3AD203B41FA5}">
                      <a16:colId xmlns:a16="http://schemas.microsoft.com/office/drawing/2014/main" val="1431395154"/>
                    </a:ext>
                  </a:extLst>
                </a:gridCol>
                <a:gridCol w="370332">
                  <a:extLst>
                    <a:ext uri="{9D8B030D-6E8A-4147-A177-3AD203B41FA5}">
                      <a16:colId xmlns:a16="http://schemas.microsoft.com/office/drawing/2014/main" val="3450806140"/>
                    </a:ext>
                  </a:extLst>
                </a:gridCol>
                <a:gridCol w="329184">
                  <a:extLst>
                    <a:ext uri="{9D8B030D-6E8A-4147-A177-3AD203B41FA5}">
                      <a16:colId xmlns:a16="http://schemas.microsoft.com/office/drawing/2014/main" val="3843828772"/>
                    </a:ext>
                  </a:extLst>
                </a:gridCol>
                <a:gridCol w="329184">
                  <a:extLst>
                    <a:ext uri="{9D8B030D-6E8A-4147-A177-3AD203B41FA5}">
                      <a16:colId xmlns:a16="http://schemas.microsoft.com/office/drawing/2014/main" val="3090780327"/>
                    </a:ext>
                  </a:extLst>
                </a:gridCol>
                <a:gridCol w="329184">
                  <a:extLst>
                    <a:ext uri="{9D8B030D-6E8A-4147-A177-3AD203B41FA5}">
                      <a16:colId xmlns:a16="http://schemas.microsoft.com/office/drawing/2014/main" val="169955490"/>
                    </a:ext>
                  </a:extLst>
                </a:gridCol>
                <a:gridCol w="329184">
                  <a:extLst>
                    <a:ext uri="{9D8B030D-6E8A-4147-A177-3AD203B41FA5}">
                      <a16:colId xmlns:a16="http://schemas.microsoft.com/office/drawing/2014/main" val="2182363947"/>
                    </a:ext>
                  </a:extLst>
                </a:gridCol>
                <a:gridCol w="329184">
                  <a:extLst>
                    <a:ext uri="{9D8B030D-6E8A-4147-A177-3AD203B41FA5}">
                      <a16:colId xmlns:a16="http://schemas.microsoft.com/office/drawing/2014/main" val="3986878741"/>
                    </a:ext>
                  </a:extLst>
                </a:gridCol>
                <a:gridCol w="329184">
                  <a:extLst>
                    <a:ext uri="{9D8B030D-6E8A-4147-A177-3AD203B41FA5}">
                      <a16:colId xmlns:a16="http://schemas.microsoft.com/office/drawing/2014/main" val="4037724865"/>
                    </a:ext>
                  </a:extLst>
                </a:gridCol>
                <a:gridCol w="329184">
                  <a:extLst>
                    <a:ext uri="{9D8B030D-6E8A-4147-A177-3AD203B41FA5}">
                      <a16:colId xmlns:a16="http://schemas.microsoft.com/office/drawing/2014/main" val="3321131361"/>
                    </a:ext>
                  </a:extLst>
                </a:gridCol>
                <a:gridCol w="329184">
                  <a:extLst>
                    <a:ext uri="{9D8B030D-6E8A-4147-A177-3AD203B41FA5}">
                      <a16:colId xmlns:a16="http://schemas.microsoft.com/office/drawing/2014/main" val="4282357094"/>
                    </a:ext>
                  </a:extLst>
                </a:gridCol>
                <a:gridCol w="329184">
                  <a:extLst>
                    <a:ext uri="{9D8B030D-6E8A-4147-A177-3AD203B41FA5}">
                      <a16:colId xmlns:a16="http://schemas.microsoft.com/office/drawing/2014/main" val="3192522281"/>
                    </a:ext>
                  </a:extLst>
                </a:gridCol>
                <a:gridCol w="370332">
                  <a:extLst>
                    <a:ext uri="{9D8B030D-6E8A-4147-A177-3AD203B41FA5}">
                      <a16:colId xmlns:a16="http://schemas.microsoft.com/office/drawing/2014/main" val="1433960450"/>
                    </a:ext>
                  </a:extLst>
                </a:gridCol>
                <a:gridCol w="370332">
                  <a:extLst>
                    <a:ext uri="{9D8B030D-6E8A-4147-A177-3AD203B41FA5}">
                      <a16:colId xmlns:a16="http://schemas.microsoft.com/office/drawing/2014/main" val="1387920131"/>
                    </a:ext>
                  </a:extLst>
                </a:gridCol>
                <a:gridCol w="329184">
                  <a:extLst>
                    <a:ext uri="{9D8B030D-6E8A-4147-A177-3AD203B41FA5}">
                      <a16:colId xmlns:a16="http://schemas.microsoft.com/office/drawing/2014/main" val="3471919016"/>
                    </a:ext>
                  </a:extLst>
                </a:gridCol>
                <a:gridCol w="329184">
                  <a:extLst>
                    <a:ext uri="{9D8B030D-6E8A-4147-A177-3AD203B41FA5}">
                      <a16:colId xmlns:a16="http://schemas.microsoft.com/office/drawing/2014/main" val="2418108663"/>
                    </a:ext>
                  </a:extLst>
                </a:gridCol>
                <a:gridCol w="370332">
                  <a:extLst>
                    <a:ext uri="{9D8B030D-6E8A-4147-A177-3AD203B41FA5}">
                      <a16:colId xmlns:a16="http://schemas.microsoft.com/office/drawing/2014/main" val="3863365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75241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02:56:58</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Valenzuela Medical Center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80008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- 2018-04-03 02:07:52</a:t>
                      </a:r>
                      <a:r>
                        <a:rPr kumimoji="0" lang="en-US" sz="1000" b="0" i="0" u="none" strike="noStrike" kern="1200" cap="none" spc="0" normalizeH="0" baseline="0" noProof="0">
                          <a:ln>
                            <a:noFill/>
                          </a:ln>
                          <a:solidFill>
                            <a:prstClr val="black"/>
                          </a:solidFill>
                          <a:effectLst/>
                          <a:uLnTx/>
                          <a:uFillTx/>
                          <a:latin typeface="+mn-lt"/>
                          <a:ea typeface="+mn-ea"/>
                          <a:cs typeface="+mn-cs"/>
                        </a:rPr>
                        <a:t>
Health Secretary Francisco T. Duque III visits Valenzuela City Emergency Hospital Dengue Fast Lane 
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58159524"/>
                  </a:ext>
                </a:extLst>
              </a:tr>
            </a:tbl>
          </a:graphicData>
        </a:graphic>
      </p:graphicFrame>
      <p:sp>
        <p:nvSpPr>
          <p:cNvPr id="4" name="Text Placeholder 3">
            <a:extLst>
              <a:ext uri="{FF2B5EF4-FFF2-40B4-BE49-F238E27FC236}">
                <a16:creationId xmlns:a16="http://schemas.microsoft.com/office/drawing/2014/main" id="{1CF6AC15-A634-4226-99BB-52CAFC72A9B6}"/>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3957463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84963-1972-4798-BC41-058AB817532E}"/>
              </a:ext>
            </a:extLst>
          </p:cNvPr>
          <p:cNvSpPr>
            <a:spLocks noGrp="1"/>
          </p:cNvSpPr>
          <p:nvPr>
            <p:ph type="title"/>
          </p:nvPr>
        </p:nvSpPr>
        <p:spPr/>
        <p:txBody>
          <a:bodyPr/>
          <a:lstStyle/>
          <a:p>
            <a:r>
              <a:rPr lang="en-US"/>
              <a:t>Facebook Own Posts Table - 5 of 11</a:t>
            </a:r>
          </a:p>
        </p:txBody>
      </p:sp>
      <p:graphicFrame>
        <p:nvGraphicFramePr>
          <p:cNvPr id="5" name="Table Placeholder 4">
            <a:extLst>
              <a:ext uri="{FF2B5EF4-FFF2-40B4-BE49-F238E27FC236}">
                <a16:creationId xmlns:a16="http://schemas.microsoft.com/office/drawing/2014/main" id="{EA9CDF1D-28B2-4238-BBFE-3BFB8B451A30}"/>
              </a:ext>
            </a:extLst>
          </p:cNvPr>
          <p:cNvGraphicFramePr>
            <a:graphicFrameLocks noGrp="1"/>
          </p:cNvGraphicFramePr>
          <p:nvPr>
            <p:ph type="tbl" sz="quarter" idx="13"/>
            <p:extLst>
              <p:ext uri="{D42A27DB-BD31-4B8C-83A1-F6EECF244321}">
                <p14:modId xmlns:p14="http://schemas.microsoft.com/office/powerpoint/2010/main" val="2383355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98037285"/>
                    </a:ext>
                  </a:extLst>
                </a:gridCol>
                <a:gridCol w="370332">
                  <a:extLst>
                    <a:ext uri="{9D8B030D-6E8A-4147-A177-3AD203B41FA5}">
                      <a16:colId xmlns:a16="http://schemas.microsoft.com/office/drawing/2014/main" val="3032087818"/>
                    </a:ext>
                  </a:extLst>
                </a:gridCol>
                <a:gridCol w="370332">
                  <a:extLst>
                    <a:ext uri="{9D8B030D-6E8A-4147-A177-3AD203B41FA5}">
                      <a16:colId xmlns:a16="http://schemas.microsoft.com/office/drawing/2014/main" val="3019143092"/>
                    </a:ext>
                  </a:extLst>
                </a:gridCol>
                <a:gridCol w="370332">
                  <a:extLst>
                    <a:ext uri="{9D8B030D-6E8A-4147-A177-3AD203B41FA5}">
                      <a16:colId xmlns:a16="http://schemas.microsoft.com/office/drawing/2014/main" val="1960899384"/>
                    </a:ext>
                  </a:extLst>
                </a:gridCol>
                <a:gridCol w="329184">
                  <a:extLst>
                    <a:ext uri="{9D8B030D-6E8A-4147-A177-3AD203B41FA5}">
                      <a16:colId xmlns:a16="http://schemas.microsoft.com/office/drawing/2014/main" val="3468396068"/>
                    </a:ext>
                  </a:extLst>
                </a:gridCol>
                <a:gridCol w="329184">
                  <a:extLst>
                    <a:ext uri="{9D8B030D-6E8A-4147-A177-3AD203B41FA5}">
                      <a16:colId xmlns:a16="http://schemas.microsoft.com/office/drawing/2014/main" val="739069464"/>
                    </a:ext>
                  </a:extLst>
                </a:gridCol>
                <a:gridCol w="329184">
                  <a:extLst>
                    <a:ext uri="{9D8B030D-6E8A-4147-A177-3AD203B41FA5}">
                      <a16:colId xmlns:a16="http://schemas.microsoft.com/office/drawing/2014/main" val="603784447"/>
                    </a:ext>
                  </a:extLst>
                </a:gridCol>
                <a:gridCol w="329184">
                  <a:extLst>
                    <a:ext uri="{9D8B030D-6E8A-4147-A177-3AD203B41FA5}">
                      <a16:colId xmlns:a16="http://schemas.microsoft.com/office/drawing/2014/main" val="1232998651"/>
                    </a:ext>
                  </a:extLst>
                </a:gridCol>
                <a:gridCol w="329184">
                  <a:extLst>
                    <a:ext uri="{9D8B030D-6E8A-4147-A177-3AD203B41FA5}">
                      <a16:colId xmlns:a16="http://schemas.microsoft.com/office/drawing/2014/main" val="746617427"/>
                    </a:ext>
                  </a:extLst>
                </a:gridCol>
                <a:gridCol w="329184">
                  <a:extLst>
                    <a:ext uri="{9D8B030D-6E8A-4147-A177-3AD203B41FA5}">
                      <a16:colId xmlns:a16="http://schemas.microsoft.com/office/drawing/2014/main" val="1501454243"/>
                    </a:ext>
                  </a:extLst>
                </a:gridCol>
                <a:gridCol w="329184">
                  <a:extLst>
                    <a:ext uri="{9D8B030D-6E8A-4147-A177-3AD203B41FA5}">
                      <a16:colId xmlns:a16="http://schemas.microsoft.com/office/drawing/2014/main" val="2066490791"/>
                    </a:ext>
                  </a:extLst>
                </a:gridCol>
                <a:gridCol w="329184">
                  <a:extLst>
                    <a:ext uri="{9D8B030D-6E8A-4147-A177-3AD203B41FA5}">
                      <a16:colId xmlns:a16="http://schemas.microsoft.com/office/drawing/2014/main" val="3814319285"/>
                    </a:ext>
                  </a:extLst>
                </a:gridCol>
                <a:gridCol w="329184">
                  <a:extLst>
                    <a:ext uri="{9D8B030D-6E8A-4147-A177-3AD203B41FA5}">
                      <a16:colId xmlns:a16="http://schemas.microsoft.com/office/drawing/2014/main" val="3100672215"/>
                    </a:ext>
                  </a:extLst>
                </a:gridCol>
                <a:gridCol w="370332">
                  <a:extLst>
                    <a:ext uri="{9D8B030D-6E8A-4147-A177-3AD203B41FA5}">
                      <a16:colId xmlns:a16="http://schemas.microsoft.com/office/drawing/2014/main" val="3049238657"/>
                    </a:ext>
                  </a:extLst>
                </a:gridCol>
                <a:gridCol w="370332">
                  <a:extLst>
                    <a:ext uri="{9D8B030D-6E8A-4147-A177-3AD203B41FA5}">
                      <a16:colId xmlns:a16="http://schemas.microsoft.com/office/drawing/2014/main" val="2366378271"/>
                    </a:ext>
                  </a:extLst>
                </a:gridCol>
                <a:gridCol w="329184">
                  <a:extLst>
                    <a:ext uri="{9D8B030D-6E8A-4147-A177-3AD203B41FA5}">
                      <a16:colId xmlns:a16="http://schemas.microsoft.com/office/drawing/2014/main" val="2997514735"/>
                    </a:ext>
                  </a:extLst>
                </a:gridCol>
                <a:gridCol w="329184">
                  <a:extLst>
                    <a:ext uri="{9D8B030D-6E8A-4147-A177-3AD203B41FA5}">
                      <a16:colId xmlns:a16="http://schemas.microsoft.com/office/drawing/2014/main" val="1521185249"/>
                    </a:ext>
                  </a:extLst>
                </a:gridCol>
                <a:gridCol w="370332">
                  <a:extLst>
                    <a:ext uri="{9D8B030D-6E8A-4147-A177-3AD203B41FA5}">
                      <a16:colId xmlns:a16="http://schemas.microsoft.com/office/drawing/2014/main" val="25401687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13151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- 2018-03-30 05:00:00</a:t>
                      </a:r>
                      <a:r>
                        <a:rPr kumimoji="0" lang="en-US" sz="1000" b="0" i="0" u="none" strike="noStrike" kern="1200" cap="none" spc="0" normalizeH="0" baseline="0" noProof="0">
                          <a:ln>
                            <a:noFill/>
                          </a:ln>
                          <a:solidFill>
                            <a:prstClr val="black"/>
                          </a:solidFill>
                          <a:effectLst/>
                          <a:uLnTx/>
                          <a:uFillTx/>
                          <a:latin typeface="+mn-lt"/>
                          <a:ea typeface="+mn-ea"/>
                          <a:cs typeface="+mn-cs"/>
                        </a:rPr>
                        <a:t>
Diarrhea Can Easily Be Prevented and Treated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3478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- 2018-03-29 05:00:00</a:t>
                      </a:r>
                      <a:r>
                        <a:rPr kumimoji="0" lang="en-US" sz="1000" b="0" i="0" u="none" strike="noStrike" kern="1200" cap="none" spc="0" normalizeH="0" baseline="0" noProof="0">
                          <a:ln>
                            <a:noFill/>
                          </a:ln>
                          <a:solidFill>
                            <a:prstClr val="black"/>
                          </a:solidFill>
                          <a:effectLst/>
                          <a:uLnTx/>
                          <a:uFillTx/>
                          <a:latin typeface="+mn-lt"/>
                          <a:ea typeface="+mn-ea"/>
                          <a:cs typeface="+mn-cs"/>
                        </a:rPr>
                        <a:t>
What is Diarrhea?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199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- 2018-03-28 05:00:00</a:t>
                      </a:r>
                      <a:r>
                        <a:rPr kumimoji="0" lang="en-US" sz="1000" b="0" i="0" u="none" strike="noStrike" kern="1200" cap="none" spc="0" normalizeH="0" baseline="0" noProof="0">
                          <a:ln>
                            <a:noFill/>
                          </a:ln>
                          <a:solidFill>
                            <a:prstClr val="black"/>
                          </a:solidFill>
                          <a:effectLst/>
                          <a:uLnTx/>
                          <a:uFillTx/>
                          <a:latin typeface="+mn-lt"/>
                          <a:ea typeface="+mn-ea"/>
                          <a:cs typeface="+mn-cs"/>
                        </a:rPr>
                        <a:t>
How Do You Prevent and Treat Chickenpox?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41207758"/>
                  </a:ext>
                </a:extLst>
              </a:tr>
            </a:tbl>
          </a:graphicData>
        </a:graphic>
      </p:graphicFrame>
      <p:sp>
        <p:nvSpPr>
          <p:cNvPr id="4" name="Text Placeholder 3">
            <a:extLst>
              <a:ext uri="{FF2B5EF4-FFF2-40B4-BE49-F238E27FC236}">
                <a16:creationId xmlns:a16="http://schemas.microsoft.com/office/drawing/2014/main" id="{0CCD817F-4157-44C6-926C-DE821003464D}"/>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614745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ED46A-1A50-42E6-8936-8735E3FA7AE5}"/>
              </a:ext>
            </a:extLst>
          </p:cNvPr>
          <p:cNvSpPr>
            <a:spLocks noGrp="1"/>
          </p:cNvSpPr>
          <p:nvPr>
            <p:ph type="title"/>
          </p:nvPr>
        </p:nvSpPr>
        <p:spPr/>
        <p:txBody>
          <a:bodyPr/>
          <a:lstStyle/>
          <a:p>
            <a:r>
              <a:rPr lang="en-US"/>
              <a:t>Facebook Own Posts Table - 6 of 11</a:t>
            </a:r>
          </a:p>
        </p:txBody>
      </p:sp>
      <p:graphicFrame>
        <p:nvGraphicFramePr>
          <p:cNvPr id="5" name="Table Placeholder 4">
            <a:extLst>
              <a:ext uri="{FF2B5EF4-FFF2-40B4-BE49-F238E27FC236}">
                <a16:creationId xmlns:a16="http://schemas.microsoft.com/office/drawing/2014/main" id="{FC553D1D-4257-49F8-9AA3-E713F5C26830}"/>
              </a:ext>
            </a:extLst>
          </p:cNvPr>
          <p:cNvGraphicFramePr>
            <a:graphicFrameLocks noGrp="1"/>
          </p:cNvGraphicFramePr>
          <p:nvPr>
            <p:ph type="tbl" sz="quarter" idx="13"/>
            <p:extLst>
              <p:ext uri="{D42A27DB-BD31-4B8C-83A1-F6EECF244321}">
                <p14:modId xmlns:p14="http://schemas.microsoft.com/office/powerpoint/2010/main" val="1120653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408461417"/>
                    </a:ext>
                  </a:extLst>
                </a:gridCol>
                <a:gridCol w="370332">
                  <a:extLst>
                    <a:ext uri="{9D8B030D-6E8A-4147-A177-3AD203B41FA5}">
                      <a16:colId xmlns:a16="http://schemas.microsoft.com/office/drawing/2014/main" val="131655398"/>
                    </a:ext>
                  </a:extLst>
                </a:gridCol>
                <a:gridCol w="370332">
                  <a:extLst>
                    <a:ext uri="{9D8B030D-6E8A-4147-A177-3AD203B41FA5}">
                      <a16:colId xmlns:a16="http://schemas.microsoft.com/office/drawing/2014/main" val="1366767313"/>
                    </a:ext>
                  </a:extLst>
                </a:gridCol>
                <a:gridCol w="370332">
                  <a:extLst>
                    <a:ext uri="{9D8B030D-6E8A-4147-A177-3AD203B41FA5}">
                      <a16:colId xmlns:a16="http://schemas.microsoft.com/office/drawing/2014/main" val="342075154"/>
                    </a:ext>
                  </a:extLst>
                </a:gridCol>
                <a:gridCol w="329184">
                  <a:extLst>
                    <a:ext uri="{9D8B030D-6E8A-4147-A177-3AD203B41FA5}">
                      <a16:colId xmlns:a16="http://schemas.microsoft.com/office/drawing/2014/main" val="1688270722"/>
                    </a:ext>
                  </a:extLst>
                </a:gridCol>
                <a:gridCol w="329184">
                  <a:extLst>
                    <a:ext uri="{9D8B030D-6E8A-4147-A177-3AD203B41FA5}">
                      <a16:colId xmlns:a16="http://schemas.microsoft.com/office/drawing/2014/main" val="745360525"/>
                    </a:ext>
                  </a:extLst>
                </a:gridCol>
                <a:gridCol w="329184">
                  <a:extLst>
                    <a:ext uri="{9D8B030D-6E8A-4147-A177-3AD203B41FA5}">
                      <a16:colId xmlns:a16="http://schemas.microsoft.com/office/drawing/2014/main" val="795683792"/>
                    </a:ext>
                  </a:extLst>
                </a:gridCol>
                <a:gridCol w="329184">
                  <a:extLst>
                    <a:ext uri="{9D8B030D-6E8A-4147-A177-3AD203B41FA5}">
                      <a16:colId xmlns:a16="http://schemas.microsoft.com/office/drawing/2014/main" val="2104929065"/>
                    </a:ext>
                  </a:extLst>
                </a:gridCol>
                <a:gridCol w="329184">
                  <a:extLst>
                    <a:ext uri="{9D8B030D-6E8A-4147-A177-3AD203B41FA5}">
                      <a16:colId xmlns:a16="http://schemas.microsoft.com/office/drawing/2014/main" val="1808418749"/>
                    </a:ext>
                  </a:extLst>
                </a:gridCol>
                <a:gridCol w="329184">
                  <a:extLst>
                    <a:ext uri="{9D8B030D-6E8A-4147-A177-3AD203B41FA5}">
                      <a16:colId xmlns:a16="http://schemas.microsoft.com/office/drawing/2014/main" val="2656003093"/>
                    </a:ext>
                  </a:extLst>
                </a:gridCol>
                <a:gridCol w="329184">
                  <a:extLst>
                    <a:ext uri="{9D8B030D-6E8A-4147-A177-3AD203B41FA5}">
                      <a16:colId xmlns:a16="http://schemas.microsoft.com/office/drawing/2014/main" val="991528666"/>
                    </a:ext>
                  </a:extLst>
                </a:gridCol>
                <a:gridCol w="329184">
                  <a:extLst>
                    <a:ext uri="{9D8B030D-6E8A-4147-A177-3AD203B41FA5}">
                      <a16:colId xmlns:a16="http://schemas.microsoft.com/office/drawing/2014/main" val="374959669"/>
                    </a:ext>
                  </a:extLst>
                </a:gridCol>
                <a:gridCol w="329184">
                  <a:extLst>
                    <a:ext uri="{9D8B030D-6E8A-4147-A177-3AD203B41FA5}">
                      <a16:colId xmlns:a16="http://schemas.microsoft.com/office/drawing/2014/main" val="2323851268"/>
                    </a:ext>
                  </a:extLst>
                </a:gridCol>
                <a:gridCol w="370332">
                  <a:extLst>
                    <a:ext uri="{9D8B030D-6E8A-4147-A177-3AD203B41FA5}">
                      <a16:colId xmlns:a16="http://schemas.microsoft.com/office/drawing/2014/main" val="1155271541"/>
                    </a:ext>
                  </a:extLst>
                </a:gridCol>
                <a:gridCol w="370332">
                  <a:extLst>
                    <a:ext uri="{9D8B030D-6E8A-4147-A177-3AD203B41FA5}">
                      <a16:colId xmlns:a16="http://schemas.microsoft.com/office/drawing/2014/main" val="2271611597"/>
                    </a:ext>
                  </a:extLst>
                </a:gridCol>
                <a:gridCol w="329184">
                  <a:extLst>
                    <a:ext uri="{9D8B030D-6E8A-4147-A177-3AD203B41FA5}">
                      <a16:colId xmlns:a16="http://schemas.microsoft.com/office/drawing/2014/main" val="1156523571"/>
                    </a:ext>
                  </a:extLst>
                </a:gridCol>
                <a:gridCol w="329184">
                  <a:extLst>
                    <a:ext uri="{9D8B030D-6E8A-4147-A177-3AD203B41FA5}">
                      <a16:colId xmlns:a16="http://schemas.microsoft.com/office/drawing/2014/main" val="2576774800"/>
                    </a:ext>
                  </a:extLst>
                </a:gridCol>
                <a:gridCol w="370332">
                  <a:extLst>
                    <a:ext uri="{9D8B030D-6E8A-4147-A177-3AD203B41FA5}">
                      <a16:colId xmlns:a16="http://schemas.microsoft.com/office/drawing/2014/main" val="3995710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1326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05:11:04</a:t>
                      </a:r>
                      <a:r>
                        <a:rPr kumimoji="0" lang="en-US" sz="1000" b="0" i="0" u="none" strike="noStrike" kern="1200" cap="none" spc="0" normalizeH="0" baseline="0" noProof="0">
                          <a:ln>
                            <a:noFill/>
                          </a:ln>
                          <a:solidFill>
                            <a:prstClr val="black"/>
                          </a:solidFill>
                          <a:effectLst/>
                          <a:uLnTx/>
                          <a:uFillTx/>
                          <a:latin typeface="+mn-lt"/>
                          <a:ea typeface="+mn-ea"/>
                          <a:cs typeface="+mn-cs"/>
                        </a:rPr>
                        <a:t>
Mga Sintomas ng 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960601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04:53:57</a:t>
                      </a:r>
                      <a:r>
                        <a:rPr kumimoji="0" lang="en-US" sz="1000" b="0" i="0" u="none" strike="noStrike" kern="1200" cap="none" spc="0" normalizeH="0" baseline="0" noProof="0">
                          <a:ln>
                            <a:noFill/>
                          </a:ln>
                          <a:solidFill>
                            <a:prstClr val="black"/>
                          </a:solidFill>
                          <a:effectLst/>
                          <a:uLnTx/>
                          <a:uFillTx/>
                          <a:latin typeface="+mn-lt"/>
                          <a:ea typeface="+mn-ea"/>
                          <a:cs typeface="+mn-cs"/>
                        </a:rPr>
                        <a:t>
How Do You Prevent and Treat Sore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6562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03:37:11</a:t>
                      </a:r>
                      <a:r>
                        <a:rPr kumimoji="0" lang="en-US" sz="1000" b="0" i="0" u="none" strike="noStrike" kern="1200" cap="none" spc="0" normalizeH="0" baseline="0" noProof="0">
                          <a:ln>
                            <a:noFill/>
                          </a:ln>
                          <a:solidFill>
                            <a:prstClr val="black"/>
                          </a:solidFill>
                          <a:effectLst/>
                          <a:uLnTx/>
                          <a:uFillTx/>
                          <a:latin typeface="+mn-lt"/>
                          <a:ea typeface="+mn-ea"/>
                          <a:cs typeface="+mn-cs"/>
                        </a:rPr>
                        <a:t>
What is Chickenpox and How Do You Get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97664578"/>
                  </a:ext>
                </a:extLst>
              </a:tr>
            </a:tbl>
          </a:graphicData>
        </a:graphic>
      </p:graphicFrame>
      <p:sp>
        <p:nvSpPr>
          <p:cNvPr id="4" name="Text Placeholder 3">
            <a:extLst>
              <a:ext uri="{FF2B5EF4-FFF2-40B4-BE49-F238E27FC236}">
                <a16:creationId xmlns:a16="http://schemas.microsoft.com/office/drawing/2014/main" id="{8CF3D20F-B2FE-4F0E-9FB1-954F0519063B}"/>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140777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B5B6D-8CAD-42B3-8C8F-6B81AB80E20E}"/>
              </a:ext>
            </a:extLst>
          </p:cNvPr>
          <p:cNvSpPr>
            <a:spLocks noGrp="1"/>
          </p:cNvSpPr>
          <p:nvPr>
            <p:ph type="title"/>
          </p:nvPr>
        </p:nvSpPr>
        <p:spPr/>
        <p:txBody>
          <a:bodyPr/>
          <a:lstStyle/>
          <a:p>
            <a:r>
              <a:rPr lang="en-US"/>
              <a:t>Facebook Own Posts Table - 7 of 11</a:t>
            </a:r>
          </a:p>
        </p:txBody>
      </p:sp>
      <p:graphicFrame>
        <p:nvGraphicFramePr>
          <p:cNvPr id="5" name="Table Placeholder 4">
            <a:extLst>
              <a:ext uri="{FF2B5EF4-FFF2-40B4-BE49-F238E27FC236}">
                <a16:creationId xmlns:a16="http://schemas.microsoft.com/office/drawing/2014/main" id="{6150B61C-1F1D-4551-8EFE-68626CCB61FB}"/>
              </a:ext>
            </a:extLst>
          </p:cNvPr>
          <p:cNvGraphicFramePr>
            <a:graphicFrameLocks noGrp="1"/>
          </p:cNvGraphicFramePr>
          <p:nvPr>
            <p:ph type="tbl" sz="quarter" idx="13"/>
            <p:extLst>
              <p:ext uri="{D42A27DB-BD31-4B8C-83A1-F6EECF244321}">
                <p14:modId xmlns:p14="http://schemas.microsoft.com/office/powerpoint/2010/main" val="3662859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258003412"/>
                    </a:ext>
                  </a:extLst>
                </a:gridCol>
                <a:gridCol w="370332">
                  <a:extLst>
                    <a:ext uri="{9D8B030D-6E8A-4147-A177-3AD203B41FA5}">
                      <a16:colId xmlns:a16="http://schemas.microsoft.com/office/drawing/2014/main" val="382299330"/>
                    </a:ext>
                  </a:extLst>
                </a:gridCol>
                <a:gridCol w="370332">
                  <a:extLst>
                    <a:ext uri="{9D8B030D-6E8A-4147-A177-3AD203B41FA5}">
                      <a16:colId xmlns:a16="http://schemas.microsoft.com/office/drawing/2014/main" val="2473240381"/>
                    </a:ext>
                  </a:extLst>
                </a:gridCol>
                <a:gridCol w="370332">
                  <a:extLst>
                    <a:ext uri="{9D8B030D-6E8A-4147-A177-3AD203B41FA5}">
                      <a16:colId xmlns:a16="http://schemas.microsoft.com/office/drawing/2014/main" val="3357747894"/>
                    </a:ext>
                  </a:extLst>
                </a:gridCol>
                <a:gridCol w="329184">
                  <a:extLst>
                    <a:ext uri="{9D8B030D-6E8A-4147-A177-3AD203B41FA5}">
                      <a16:colId xmlns:a16="http://schemas.microsoft.com/office/drawing/2014/main" val="1721663806"/>
                    </a:ext>
                  </a:extLst>
                </a:gridCol>
                <a:gridCol w="329184">
                  <a:extLst>
                    <a:ext uri="{9D8B030D-6E8A-4147-A177-3AD203B41FA5}">
                      <a16:colId xmlns:a16="http://schemas.microsoft.com/office/drawing/2014/main" val="2495424352"/>
                    </a:ext>
                  </a:extLst>
                </a:gridCol>
                <a:gridCol w="329184">
                  <a:extLst>
                    <a:ext uri="{9D8B030D-6E8A-4147-A177-3AD203B41FA5}">
                      <a16:colId xmlns:a16="http://schemas.microsoft.com/office/drawing/2014/main" val="4125112996"/>
                    </a:ext>
                  </a:extLst>
                </a:gridCol>
                <a:gridCol w="329184">
                  <a:extLst>
                    <a:ext uri="{9D8B030D-6E8A-4147-A177-3AD203B41FA5}">
                      <a16:colId xmlns:a16="http://schemas.microsoft.com/office/drawing/2014/main" val="4129461538"/>
                    </a:ext>
                  </a:extLst>
                </a:gridCol>
                <a:gridCol w="329184">
                  <a:extLst>
                    <a:ext uri="{9D8B030D-6E8A-4147-A177-3AD203B41FA5}">
                      <a16:colId xmlns:a16="http://schemas.microsoft.com/office/drawing/2014/main" val="3404233516"/>
                    </a:ext>
                  </a:extLst>
                </a:gridCol>
                <a:gridCol w="329184">
                  <a:extLst>
                    <a:ext uri="{9D8B030D-6E8A-4147-A177-3AD203B41FA5}">
                      <a16:colId xmlns:a16="http://schemas.microsoft.com/office/drawing/2014/main" val="1706451824"/>
                    </a:ext>
                  </a:extLst>
                </a:gridCol>
                <a:gridCol w="329184">
                  <a:extLst>
                    <a:ext uri="{9D8B030D-6E8A-4147-A177-3AD203B41FA5}">
                      <a16:colId xmlns:a16="http://schemas.microsoft.com/office/drawing/2014/main" val="1452405483"/>
                    </a:ext>
                  </a:extLst>
                </a:gridCol>
                <a:gridCol w="329184">
                  <a:extLst>
                    <a:ext uri="{9D8B030D-6E8A-4147-A177-3AD203B41FA5}">
                      <a16:colId xmlns:a16="http://schemas.microsoft.com/office/drawing/2014/main" val="646466280"/>
                    </a:ext>
                  </a:extLst>
                </a:gridCol>
                <a:gridCol w="329184">
                  <a:extLst>
                    <a:ext uri="{9D8B030D-6E8A-4147-A177-3AD203B41FA5}">
                      <a16:colId xmlns:a16="http://schemas.microsoft.com/office/drawing/2014/main" val="3381994814"/>
                    </a:ext>
                  </a:extLst>
                </a:gridCol>
                <a:gridCol w="370332">
                  <a:extLst>
                    <a:ext uri="{9D8B030D-6E8A-4147-A177-3AD203B41FA5}">
                      <a16:colId xmlns:a16="http://schemas.microsoft.com/office/drawing/2014/main" val="149984428"/>
                    </a:ext>
                  </a:extLst>
                </a:gridCol>
                <a:gridCol w="370332">
                  <a:extLst>
                    <a:ext uri="{9D8B030D-6E8A-4147-A177-3AD203B41FA5}">
                      <a16:colId xmlns:a16="http://schemas.microsoft.com/office/drawing/2014/main" val="3536678896"/>
                    </a:ext>
                  </a:extLst>
                </a:gridCol>
                <a:gridCol w="329184">
                  <a:extLst>
                    <a:ext uri="{9D8B030D-6E8A-4147-A177-3AD203B41FA5}">
                      <a16:colId xmlns:a16="http://schemas.microsoft.com/office/drawing/2014/main" val="1066634601"/>
                    </a:ext>
                  </a:extLst>
                </a:gridCol>
                <a:gridCol w="329184">
                  <a:extLst>
                    <a:ext uri="{9D8B030D-6E8A-4147-A177-3AD203B41FA5}">
                      <a16:colId xmlns:a16="http://schemas.microsoft.com/office/drawing/2014/main" val="4184103757"/>
                    </a:ext>
                  </a:extLst>
                </a:gridCol>
                <a:gridCol w="370332">
                  <a:extLst>
                    <a:ext uri="{9D8B030D-6E8A-4147-A177-3AD203B41FA5}">
                      <a16:colId xmlns:a16="http://schemas.microsoft.com/office/drawing/2014/main" val="24806610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6267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03:32:52</a:t>
                      </a:r>
                      <a:r>
                        <a:rPr kumimoji="0" lang="en-US" sz="1000" b="0" i="0" u="none" strike="noStrike" kern="1200" cap="none" spc="0" normalizeH="0" baseline="0" noProof="0">
                          <a:ln>
                            <a:noFill/>
                          </a:ln>
                          <a:solidFill>
                            <a:prstClr val="black"/>
                          </a:solidFill>
                          <a:effectLst/>
                          <a:uLnTx/>
                          <a:uFillTx/>
                          <a:latin typeface="+mn-lt"/>
                          <a:ea typeface="+mn-ea"/>
                          <a:cs typeface="+mn-cs"/>
                        </a:rPr>
                        <a:t>
How Do You Know If You Have Sore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26342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- 2018-03-27 03:30:17</a:t>
                      </a:r>
                      <a:r>
                        <a:rPr kumimoji="0" lang="en-US" sz="1000" b="0" i="0" u="none" strike="noStrike" kern="1200" cap="none" spc="0" normalizeH="0" baseline="0" noProof="0">
                          <a:ln>
                            <a:noFill/>
                          </a:ln>
                          <a:solidFill>
                            <a:prstClr val="black"/>
                          </a:solidFill>
                          <a:effectLst/>
                          <a:uLnTx/>
                          <a:uFillTx/>
                          <a:latin typeface="+mn-lt"/>
                          <a:ea typeface="+mn-ea"/>
                          <a:cs typeface="+mn-cs"/>
                        </a:rPr>
                        <a:t>
How Do You Get Tuberculosis and What You Can Do to Treat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0959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10:45:57</a:t>
                      </a:r>
                      <a:r>
                        <a:rPr kumimoji="0" lang="en-US" sz="1000" b="0" i="0" u="none" strike="noStrike" kern="1200" cap="none" spc="0" normalizeH="0" baseline="0" noProof="0">
                          <a:ln>
                            <a:noFill/>
                          </a:ln>
                          <a:solidFill>
                            <a:prstClr val="black"/>
                          </a:solidFill>
                          <a:effectLst/>
                          <a:uLnTx/>
                          <a:uFillTx/>
                          <a:latin typeface="+mn-lt"/>
                          <a:ea typeface="+mn-ea"/>
                          <a:cs typeface="+mn-cs"/>
                        </a:rPr>
                        <a:t>
March 24 is World Tuberculosis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557443"/>
                  </a:ext>
                </a:extLst>
              </a:tr>
            </a:tbl>
          </a:graphicData>
        </a:graphic>
      </p:graphicFrame>
      <p:sp>
        <p:nvSpPr>
          <p:cNvPr id="4" name="Text Placeholder 3">
            <a:extLst>
              <a:ext uri="{FF2B5EF4-FFF2-40B4-BE49-F238E27FC236}">
                <a16:creationId xmlns:a16="http://schemas.microsoft.com/office/drawing/2014/main" id="{3D4DE490-7EF8-4DE2-982C-80D569898A2A}"/>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38070991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22FE2-81D4-47E3-8488-2C6FB16A5FAA}"/>
              </a:ext>
            </a:extLst>
          </p:cNvPr>
          <p:cNvSpPr>
            <a:spLocks noGrp="1"/>
          </p:cNvSpPr>
          <p:nvPr>
            <p:ph type="title"/>
          </p:nvPr>
        </p:nvSpPr>
        <p:spPr/>
        <p:txBody>
          <a:bodyPr/>
          <a:lstStyle/>
          <a:p>
            <a:r>
              <a:rPr lang="en-US"/>
              <a:t>Facebook Own Posts Table - 8 of 11</a:t>
            </a:r>
          </a:p>
        </p:txBody>
      </p:sp>
      <p:graphicFrame>
        <p:nvGraphicFramePr>
          <p:cNvPr id="5" name="Table Placeholder 4">
            <a:extLst>
              <a:ext uri="{FF2B5EF4-FFF2-40B4-BE49-F238E27FC236}">
                <a16:creationId xmlns:a16="http://schemas.microsoft.com/office/drawing/2014/main" id="{3F146D75-9A38-43DB-85AE-51B9F79540A0}"/>
              </a:ext>
            </a:extLst>
          </p:cNvPr>
          <p:cNvGraphicFramePr>
            <a:graphicFrameLocks noGrp="1"/>
          </p:cNvGraphicFramePr>
          <p:nvPr>
            <p:ph type="tbl" sz="quarter" idx="13"/>
            <p:extLst>
              <p:ext uri="{D42A27DB-BD31-4B8C-83A1-F6EECF244321}">
                <p14:modId xmlns:p14="http://schemas.microsoft.com/office/powerpoint/2010/main" val="7445273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17493230"/>
                    </a:ext>
                  </a:extLst>
                </a:gridCol>
                <a:gridCol w="370332">
                  <a:extLst>
                    <a:ext uri="{9D8B030D-6E8A-4147-A177-3AD203B41FA5}">
                      <a16:colId xmlns:a16="http://schemas.microsoft.com/office/drawing/2014/main" val="653826380"/>
                    </a:ext>
                  </a:extLst>
                </a:gridCol>
                <a:gridCol w="370332">
                  <a:extLst>
                    <a:ext uri="{9D8B030D-6E8A-4147-A177-3AD203B41FA5}">
                      <a16:colId xmlns:a16="http://schemas.microsoft.com/office/drawing/2014/main" val="4081377613"/>
                    </a:ext>
                  </a:extLst>
                </a:gridCol>
                <a:gridCol w="370332">
                  <a:extLst>
                    <a:ext uri="{9D8B030D-6E8A-4147-A177-3AD203B41FA5}">
                      <a16:colId xmlns:a16="http://schemas.microsoft.com/office/drawing/2014/main" val="1880923641"/>
                    </a:ext>
                  </a:extLst>
                </a:gridCol>
                <a:gridCol w="329184">
                  <a:extLst>
                    <a:ext uri="{9D8B030D-6E8A-4147-A177-3AD203B41FA5}">
                      <a16:colId xmlns:a16="http://schemas.microsoft.com/office/drawing/2014/main" val="2955466097"/>
                    </a:ext>
                  </a:extLst>
                </a:gridCol>
                <a:gridCol w="329184">
                  <a:extLst>
                    <a:ext uri="{9D8B030D-6E8A-4147-A177-3AD203B41FA5}">
                      <a16:colId xmlns:a16="http://schemas.microsoft.com/office/drawing/2014/main" val="1361078631"/>
                    </a:ext>
                  </a:extLst>
                </a:gridCol>
                <a:gridCol w="329184">
                  <a:extLst>
                    <a:ext uri="{9D8B030D-6E8A-4147-A177-3AD203B41FA5}">
                      <a16:colId xmlns:a16="http://schemas.microsoft.com/office/drawing/2014/main" val="339252817"/>
                    </a:ext>
                  </a:extLst>
                </a:gridCol>
                <a:gridCol w="329184">
                  <a:extLst>
                    <a:ext uri="{9D8B030D-6E8A-4147-A177-3AD203B41FA5}">
                      <a16:colId xmlns:a16="http://schemas.microsoft.com/office/drawing/2014/main" val="3573233507"/>
                    </a:ext>
                  </a:extLst>
                </a:gridCol>
                <a:gridCol w="329184">
                  <a:extLst>
                    <a:ext uri="{9D8B030D-6E8A-4147-A177-3AD203B41FA5}">
                      <a16:colId xmlns:a16="http://schemas.microsoft.com/office/drawing/2014/main" val="1831592241"/>
                    </a:ext>
                  </a:extLst>
                </a:gridCol>
                <a:gridCol w="329184">
                  <a:extLst>
                    <a:ext uri="{9D8B030D-6E8A-4147-A177-3AD203B41FA5}">
                      <a16:colId xmlns:a16="http://schemas.microsoft.com/office/drawing/2014/main" val="2260805897"/>
                    </a:ext>
                  </a:extLst>
                </a:gridCol>
                <a:gridCol w="329184">
                  <a:extLst>
                    <a:ext uri="{9D8B030D-6E8A-4147-A177-3AD203B41FA5}">
                      <a16:colId xmlns:a16="http://schemas.microsoft.com/office/drawing/2014/main" val="1765047235"/>
                    </a:ext>
                  </a:extLst>
                </a:gridCol>
                <a:gridCol w="329184">
                  <a:extLst>
                    <a:ext uri="{9D8B030D-6E8A-4147-A177-3AD203B41FA5}">
                      <a16:colId xmlns:a16="http://schemas.microsoft.com/office/drawing/2014/main" val="731259856"/>
                    </a:ext>
                  </a:extLst>
                </a:gridCol>
                <a:gridCol w="329184">
                  <a:extLst>
                    <a:ext uri="{9D8B030D-6E8A-4147-A177-3AD203B41FA5}">
                      <a16:colId xmlns:a16="http://schemas.microsoft.com/office/drawing/2014/main" val="2794882688"/>
                    </a:ext>
                  </a:extLst>
                </a:gridCol>
                <a:gridCol w="370332">
                  <a:extLst>
                    <a:ext uri="{9D8B030D-6E8A-4147-A177-3AD203B41FA5}">
                      <a16:colId xmlns:a16="http://schemas.microsoft.com/office/drawing/2014/main" val="4115119324"/>
                    </a:ext>
                  </a:extLst>
                </a:gridCol>
                <a:gridCol w="370332">
                  <a:extLst>
                    <a:ext uri="{9D8B030D-6E8A-4147-A177-3AD203B41FA5}">
                      <a16:colId xmlns:a16="http://schemas.microsoft.com/office/drawing/2014/main" val="1846989931"/>
                    </a:ext>
                  </a:extLst>
                </a:gridCol>
                <a:gridCol w="329184">
                  <a:extLst>
                    <a:ext uri="{9D8B030D-6E8A-4147-A177-3AD203B41FA5}">
                      <a16:colId xmlns:a16="http://schemas.microsoft.com/office/drawing/2014/main" val="747885822"/>
                    </a:ext>
                  </a:extLst>
                </a:gridCol>
                <a:gridCol w="329184">
                  <a:extLst>
                    <a:ext uri="{9D8B030D-6E8A-4147-A177-3AD203B41FA5}">
                      <a16:colId xmlns:a16="http://schemas.microsoft.com/office/drawing/2014/main" val="2427745324"/>
                    </a:ext>
                  </a:extLst>
                </a:gridCol>
                <a:gridCol w="370332">
                  <a:extLst>
                    <a:ext uri="{9D8B030D-6E8A-4147-A177-3AD203B41FA5}">
                      <a16:colId xmlns:a16="http://schemas.microsoft.com/office/drawing/2014/main" val="28658985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42115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09:00:00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#4
Heat Stroke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0211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08:28:20</a:t>
                      </a:r>
                      <a:r>
                        <a:rPr kumimoji="0" lang="en-US" sz="1000" b="0" i="0" u="none" strike="noStrike" kern="1200" cap="none" spc="0" normalizeH="0" baseline="0" noProof="0">
                          <a:ln>
                            <a:noFill/>
                          </a:ln>
                          <a:solidFill>
                            <a:prstClr val="black"/>
                          </a:solidFill>
                          <a:effectLst/>
                          <a:uLnTx/>
                          <a:uFillTx/>
                          <a:latin typeface="+mn-lt"/>
                          <a:ea typeface="+mn-ea"/>
                          <a:cs typeface="+mn-cs"/>
                        </a:rPr>
                        <a:t>
DOH: STAY HYDRATED THIS SEMANA SANTA ON A DRY SEASON Press Release/ March 26,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6513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04:38:56</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#3
Road Safety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201950"/>
                  </a:ext>
                </a:extLst>
              </a:tr>
            </a:tbl>
          </a:graphicData>
        </a:graphic>
      </p:graphicFrame>
      <p:sp>
        <p:nvSpPr>
          <p:cNvPr id="4" name="Text Placeholder 3">
            <a:extLst>
              <a:ext uri="{FF2B5EF4-FFF2-40B4-BE49-F238E27FC236}">
                <a16:creationId xmlns:a16="http://schemas.microsoft.com/office/drawing/2014/main" id="{BF3035B8-F76F-4DFB-BFAA-C8A11A187A33}"/>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18442057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C27BC-2BF5-4A34-8ED1-68C29C1382BA}"/>
              </a:ext>
            </a:extLst>
          </p:cNvPr>
          <p:cNvSpPr>
            <a:spLocks noGrp="1"/>
          </p:cNvSpPr>
          <p:nvPr>
            <p:ph type="title"/>
          </p:nvPr>
        </p:nvSpPr>
        <p:spPr/>
        <p:txBody>
          <a:bodyPr/>
          <a:lstStyle/>
          <a:p>
            <a:r>
              <a:rPr lang="en-US"/>
              <a:t>Facebook Own Posts Table - 9 of 11</a:t>
            </a:r>
          </a:p>
        </p:txBody>
      </p:sp>
      <p:graphicFrame>
        <p:nvGraphicFramePr>
          <p:cNvPr id="5" name="Table Placeholder 4">
            <a:extLst>
              <a:ext uri="{FF2B5EF4-FFF2-40B4-BE49-F238E27FC236}">
                <a16:creationId xmlns:a16="http://schemas.microsoft.com/office/drawing/2014/main" id="{97A307CF-45A6-4D6C-825E-AE1A2AB70439}"/>
              </a:ext>
            </a:extLst>
          </p:cNvPr>
          <p:cNvGraphicFramePr>
            <a:graphicFrameLocks noGrp="1"/>
          </p:cNvGraphicFramePr>
          <p:nvPr>
            <p:ph type="tbl" sz="quarter" idx="13"/>
            <p:extLst>
              <p:ext uri="{D42A27DB-BD31-4B8C-83A1-F6EECF244321}">
                <p14:modId xmlns:p14="http://schemas.microsoft.com/office/powerpoint/2010/main" val="1690193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626194347"/>
                    </a:ext>
                  </a:extLst>
                </a:gridCol>
                <a:gridCol w="370332">
                  <a:extLst>
                    <a:ext uri="{9D8B030D-6E8A-4147-A177-3AD203B41FA5}">
                      <a16:colId xmlns:a16="http://schemas.microsoft.com/office/drawing/2014/main" val="2799254259"/>
                    </a:ext>
                  </a:extLst>
                </a:gridCol>
                <a:gridCol w="370332">
                  <a:extLst>
                    <a:ext uri="{9D8B030D-6E8A-4147-A177-3AD203B41FA5}">
                      <a16:colId xmlns:a16="http://schemas.microsoft.com/office/drawing/2014/main" val="4109123818"/>
                    </a:ext>
                  </a:extLst>
                </a:gridCol>
                <a:gridCol w="370332">
                  <a:extLst>
                    <a:ext uri="{9D8B030D-6E8A-4147-A177-3AD203B41FA5}">
                      <a16:colId xmlns:a16="http://schemas.microsoft.com/office/drawing/2014/main" val="2312209616"/>
                    </a:ext>
                  </a:extLst>
                </a:gridCol>
                <a:gridCol w="329184">
                  <a:extLst>
                    <a:ext uri="{9D8B030D-6E8A-4147-A177-3AD203B41FA5}">
                      <a16:colId xmlns:a16="http://schemas.microsoft.com/office/drawing/2014/main" val="1085443333"/>
                    </a:ext>
                  </a:extLst>
                </a:gridCol>
                <a:gridCol w="329184">
                  <a:extLst>
                    <a:ext uri="{9D8B030D-6E8A-4147-A177-3AD203B41FA5}">
                      <a16:colId xmlns:a16="http://schemas.microsoft.com/office/drawing/2014/main" val="3696429931"/>
                    </a:ext>
                  </a:extLst>
                </a:gridCol>
                <a:gridCol w="329184">
                  <a:extLst>
                    <a:ext uri="{9D8B030D-6E8A-4147-A177-3AD203B41FA5}">
                      <a16:colId xmlns:a16="http://schemas.microsoft.com/office/drawing/2014/main" val="1625257957"/>
                    </a:ext>
                  </a:extLst>
                </a:gridCol>
                <a:gridCol w="329184">
                  <a:extLst>
                    <a:ext uri="{9D8B030D-6E8A-4147-A177-3AD203B41FA5}">
                      <a16:colId xmlns:a16="http://schemas.microsoft.com/office/drawing/2014/main" val="4080633526"/>
                    </a:ext>
                  </a:extLst>
                </a:gridCol>
                <a:gridCol w="329184">
                  <a:extLst>
                    <a:ext uri="{9D8B030D-6E8A-4147-A177-3AD203B41FA5}">
                      <a16:colId xmlns:a16="http://schemas.microsoft.com/office/drawing/2014/main" val="2316877872"/>
                    </a:ext>
                  </a:extLst>
                </a:gridCol>
                <a:gridCol w="329184">
                  <a:extLst>
                    <a:ext uri="{9D8B030D-6E8A-4147-A177-3AD203B41FA5}">
                      <a16:colId xmlns:a16="http://schemas.microsoft.com/office/drawing/2014/main" val="2618807723"/>
                    </a:ext>
                  </a:extLst>
                </a:gridCol>
                <a:gridCol w="329184">
                  <a:extLst>
                    <a:ext uri="{9D8B030D-6E8A-4147-A177-3AD203B41FA5}">
                      <a16:colId xmlns:a16="http://schemas.microsoft.com/office/drawing/2014/main" val="1071253434"/>
                    </a:ext>
                  </a:extLst>
                </a:gridCol>
                <a:gridCol w="329184">
                  <a:extLst>
                    <a:ext uri="{9D8B030D-6E8A-4147-A177-3AD203B41FA5}">
                      <a16:colId xmlns:a16="http://schemas.microsoft.com/office/drawing/2014/main" val="3684242316"/>
                    </a:ext>
                  </a:extLst>
                </a:gridCol>
                <a:gridCol w="329184">
                  <a:extLst>
                    <a:ext uri="{9D8B030D-6E8A-4147-A177-3AD203B41FA5}">
                      <a16:colId xmlns:a16="http://schemas.microsoft.com/office/drawing/2014/main" val="2648991368"/>
                    </a:ext>
                  </a:extLst>
                </a:gridCol>
                <a:gridCol w="370332">
                  <a:extLst>
                    <a:ext uri="{9D8B030D-6E8A-4147-A177-3AD203B41FA5}">
                      <a16:colId xmlns:a16="http://schemas.microsoft.com/office/drawing/2014/main" val="1705025498"/>
                    </a:ext>
                  </a:extLst>
                </a:gridCol>
                <a:gridCol w="370332">
                  <a:extLst>
                    <a:ext uri="{9D8B030D-6E8A-4147-A177-3AD203B41FA5}">
                      <a16:colId xmlns:a16="http://schemas.microsoft.com/office/drawing/2014/main" val="1573049689"/>
                    </a:ext>
                  </a:extLst>
                </a:gridCol>
                <a:gridCol w="329184">
                  <a:extLst>
                    <a:ext uri="{9D8B030D-6E8A-4147-A177-3AD203B41FA5}">
                      <a16:colId xmlns:a16="http://schemas.microsoft.com/office/drawing/2014/main" val="2573321484"/>
                    </a:ext>
                  </a:extLst>
                </a:gridCol>
                <a:gridCol w="329184">
                  <a:extLst>
                    <a:ext uri="{9D8B030D-6E8A-4147-A177-3AD203B41FA5}">
                      <a16:colId xmlns:a16="http://schemas.microsoft.com/office/drawing/2014/main" val="3824623225"/>
                    </a:ext>
                  </a:extLst>
                </a:gridCol>
                <a:gridCol w="370332">
                  <a:extLst>
                    <a:ext uri="{9D8B030D-6E8A-4147-A177-3AD203B41FA5}">
                      <a16:colId xmlns:a16="http://schemas.microsoft.com/office/drawing/2014/main" val="2180739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379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04:00:00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MASIGASIG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97165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- 2018-03-26 02:00:00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#2
Para sa mga may Panatang Pagpapako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00755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09:00:00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MASAYAHIN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8440495"/>
                  </a:ext>
                </a:extLst>
              </a:tr>
            </a:tbl>
          </a:graphicData>
        </a:graphic>
      </p:graphicFrame>
      <p:sp>
        <p:nvSpPr>
          <p:cNvPr id="4" name="Text Placeholder 3">
            <a:extLst>
              <a:ext uri="{FF2B5EF4-FFF2-40B4-BE49-F238E27FC236}">
                <a16:creationId xmlns:a16="http://schemas.microsoft.com/office/drawing/2014/main" id="{086FED94-AE19-4746-867D-A40CE0B6294A}"/>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41202682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62800-38B2-4300-8AAA-B33DC7915488}"/>
              </a:ext>
            </a:extLst>
          </p:cNvPr>
          <p:cNvSpPr>
            <a:spLocks noGrp="1"/>
          </p:cNvSpPr>
          <p:nvPr>
            <p:ph type="title"/>
          </p:nvPr>
        </p:nvSpPr>
        <p:spPr/>
        <p:txBody>
          <a:bodyPr/>
          <a:lstStyle/>
          <a:p>
            <a:r>
              <a:rPr lang="en-US"/>
              <a:t>Facebook Own Posts Table - 10 of 11</a:t>
            </a:r>
          </a:p>
        </p:txBody>
      </p:sp>
      <p:graphicFrame>
        <p:nvGraphicFramePr>
          <p:cNvPr id="5" name="Table Placeholder 4">
            <a:extLst>
              <a:ext uri="{FF2B5EF4-FFF2-40B4-BE49-F238E27FC236}">
                <a16:creationId xmlns:a16="http://schemas.microsoft.com/office/drawing/2014/main" id="{7A1F7712-5B08-4CED-8F28-91BF1ED79C71}"/>
              </a:ext>
            </a:extLst>
          </p:cNvPr>
          <p:cNvGraphicFramePr>
            <a:graphicFrameLocks noGrp="1"/>
          </p:cNvGraphicFramePr>
          <p:nvPr>
            <p:ph type="tbl" sz="quarter" idx="13"/>
            <p:extLst>
              <p:ext uri="{D42A27DB-BD31-4B8C-83A1-F6EECF244321}">
                <p14:modId xmlns:p14="http://schemas.microsoft.com/office/powerpoint/2010/main" val="3668181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33803460"/>
                    </a:ext>
                  </a:extLst>
                </a:gridCol>
                <a:gridCol w="370332">
                  <a:extLst>
                    <a:ext uri="{9D8B030D-6E8A-4147-A177-3AD203B41FA5}">
                      <a16:colId xmlns:a16="http://schemas.microsoft.com/office/drawing/2014/main" val="3123427247"/>
                    </a:ext>
                  </a:extLst>
                </a:gridCol>
                <a:gridCol w="370332">
                  <a:extLst>
                    <a:ext uri="{9D8B030D-6E8A-4147-A177-3AD203B41FA5}">
                      <a16:colId xmlns:a16="http://schemas.microsoft.com/office/drawing/2014/main" val="1896398869"/>
                    </a:ext>
                  </a:extLst>
                </a:gridCol>
                <a:gridCol w="370332">
                  <a:extLst>
                    <a:ext uri="{9D8B030D-6E8A-4147-A177-3AD203B41FA5}">
                      <a16:colId xmlns:a16="http://schemas.microsoft.com/office/drawing/2014/main" val="2751534358"/>
                    </a:ext>
                  </a:extLst>
                </a:gridCol>
                <a:gridCol w="329184">
                  <a:extLst>
                    <a:ext uri="{9D8B030D-6E8A-4147-A177-3AD203B41FA5}">
                      <a16:colId xmlns:a16="http://schemas.microsoft.com/office/drawing/2014/main" val="946772699"/>
                    </a:ext>
                  </a:extLst>
                </a:gridCol>
                <a:gridCol w="329184">
                  <a:extLst>
                    <a:ext uri="{9D8B030D-6E8A-4147-A177-3AD203B41FA5}">
                      <a16:colId xmlns:a16="http://schemas.microsoft.com/office/drawing/2014/main" val="468743051"/>
                    </a:ext>
                  </a:extLst>
                </a:gridCol>
                <a:gridCol w="329184">
                  <a:extLst>
                    <a:ext uri="{9D8B030D-6E8A-4147-A177-3AD203B41FA5}">
                      <a16:colId xmlns:a16="http://schemas.microsoft.com/office/drawing/2014/main" val="1764522110"/>
                    </a:ext>
                  </a:extLst>
                </a:gridCol>
                <a:gridCol w="329184">
                  <a:extLst>
                    <a:ext uri="{9D8B030D-6E8A-4147-A177-3AD203B41FA5}">
                      <a16:colId xmlns:a16="http://schemas.microsoft.com/office/drawing/2014/main" val="3294351749"/>
                    </a:ext>
                  </a:extLst>
                </a:gridCol>
                <a:gridCol w="329184">
                  <a:extLst>
                    <a:ext uri="{9D8B030D-6E8A-4147-A177-3AD203B41FA5}">
                      <a16:colId xmlns:a16="http://schemas.microsoft.com/office/drawing/2014/main" val="939077001"/>
                    </a:ext>
                  </a:extLst>
                </a:gridCol>
                <a:gridCol w="329184">
                  <a:extLst>
                    <a:ext uri="{9D8B030D-6E8A-4147-A177-3AD203B41FA5}">
                      <a16:colId xmlns:a16="http://schemas.microsoft.com/office/drawing/2014/main" val="350432762"/>
                    </a:ext>
                  </a:extLst>
                </a:gridCol>
                <a:gridCol w="329184">
                  <a:extLst>
                    <a:ext uri="{9D8B030D-6E8A-4147-A177-3AD203B41FA5}">
                      <a16:colId xmlns:a16="http://schemas.microsoft.com/office/drawing/2014/main" val="4075288842"/>
                    </a:ext>
                  </a:extLst>
                </a:gridCol>
                <a:gridCol w="329184">
                  <a:extLst>
                    <a:ext uri="{9D8B030D-6E8A-4147-A177-3AD203B41FA5}">
                      <a16:colId xmlns:a16="http://schemas.microsoft.com/office/drawing/2014/main" val="1939591674"/>
                    </a:ext>
                  </a:extLst>
                </a:gridCol>
                <a:gridCol w="329184">
                  <a:extLst>
                    <a:ext uri="{9D8B030D-6E8A-4147-A177-3AD203B41FA5}">
                      <a16:colId xmlns:a16="http://schemas.microsoft.com/office/drawing/2014/main" val="2867517504"/>
                    </a:ext>
                  </a:extLst>
                </a:gridCol>
                <a:gridCol w="370332">
                  <a:extLst>
                    <a:ext uri="{9D8B030D-6E8A-4147-A177-3AD203B41FA5}">
                      <a16:colId xmlns:a16="http://schemas.microsoft.com/office/drawing/2014/main" val="302697819"/>
                    </a:ext>
                  </a:extLst>
                </a:gridCol>
                <a:gridCol w="370332">
                  <a:extLst>
                    <a:ext uri="{9D8B030D-6E8A-4147-A177-3AD203B41FA5}">
                      <a16:colId xmlns:a16="http://schemas.microsoft.com/office/drawing/2014/main" val="3969766978"/>
                    </a:ext>
                  </a:extLst>
                </a:gridCol>
                <a:gridCol w="329184">
                  <a:extLst>
                    <a:ext uri="{9D8B030D-6E8A-4147-A177-3AD203B41FA5}">
                      <a16:colId xmlns:a16="http://schemas.microsoft.com/office/drawing/2014/main" val="986797177"/>
                    </a:ext>
                  </a:extLst>
                </a:gridCol>
                <a:gridCol w="329184">
                  <a:extLst>
                    <a:ext uri="{9D8B030D-6E8A-4147-A177-3AD203B41FA5}">
                      <a16:colId xmlns:a16="http://schemas.microsoft.com/office/drawing/2014/main" val="1407215044"/>
                    </a:ext>
                  </a:extLst>
                </a:gridCol>
                <a:gridCol w="370332">
                  <a:extLst>
                    <a:ext uri="{9D8B030D-6E8A-4147-A177-3AD203B41FA5}">
                      <a16:colId xmlns:a16="http://schemas.microsoft.com/office/drawing/2014/main" val="395566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643767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03:00:00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MAPARAAN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0114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01:00:00</a:t>
                      </a:r>
                      <a:r>
                        <a:rPr kumimoji="0" lang="en-US" sz="1000" b="0" i="0" u="none" strike="noStrike" kern="1200" cap="none" spc="0" normalizeH="0" baseline="0" noProof="0">
                          <a:ln>
                            <a:noFill/>
                          </a:ln>
                          <a:solidFill>
                            <a:prstClr val="black"/>
                          </a:solidFill>
                          <a:effectLst/>
                          <a:uLnTx/>
                          <a:uFillTx/>
                          <a:latin typeface="+mn-lt"/>
                          <a:ea typeface="+mn-ea"/>
                          <a:cs typeface="+mn-cs"/>
                        </a:rPr>
                        <a:t>
Semana Santa Health Tip #1
Bisita Iglesia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0921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- 2018-03-25 00:00:00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MAPAGKAKATIWALAAN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7180497"/>
                  </a:ext>
                </a:extLst>
              </a:tr>
            </a:tbl>
          </a:graphicData>
        </a:graphic>
      </p:graphicFrame>
      <p:sp>
        <p:nvSpPr>
          <p:cNvPr id="4" name="Text Placeholder 3">
            <a:extLst>
              <a:ext uri="{FF2B5EF4-FFF2-40B4-BE49-F238E27FC236}">
                <a16:creationId xmlns:a16="http://schemas.microsoft.com/office/drawing/2014/main" id="{AFA4DD4F-3650-4609-9EA8-BA9A8A1EE2AC}"/>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6194799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DA8FB-5EF5-40C6-9650-9FC768485ED2}"/>
              </a:ext>
            </a:extLst>
          </p:cNvPr>
          <p:cNvSpPr>
            <a:spLocks noGrp="1"/>
          </p:cNvSpPr>
          <p:nvPr>
            <p:ph type="title"/>
          </p:nvPr>
        </p:nvSpPr>
        <p:spPr/>
        <p:txBody>
          <a:bodyPr/>
          <a:lstStyle/>
          <a:p>
            <a:r>
              <a:rPr lang="en-US"/>
              <a:t>Facebook Own Posts Table - 11 of 11</a:t>
            </a:r>
          </a:p>
        </p:txBody>
      </p:sp>
      <p:graphicFrame>
        <p:nvGraphicFramePr>
          <p:cNvPr id="5" name="Table Placeholder 4">
            <a:extLst>
              <a:ext uri="{FF2B5EF4-FFF2-40B4-BE49-F238E27FC236}">
                <a16:creationId xmlns:a16="http://schemas.microsoft.com/office/drawing/2014/main" id="{EF768D7C-F677-40A9-AD5B-FCBE81D8FCB3}"/>
              </a:ext>
            </a:extLst>
          </p:cNvPr>
          <p:cNvGraphicFramePr>
            <a:graphicFrameLocks noGrp="1"/>
          </p:cNvGraphicFramePr>
          <p:nvPr>
            <p:ph type="tbl" sz="quarter" idx="13"/>
            <p:extLst>
              <p:ext uri="{D42A27DB-BD31-4B8C-83A1-F6EECF244321}">
                <p14:modId xmlns:p14="http://schemas.microsoft.com/office/powerpoint/2010/main" val="21212961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697567431"/>
                    </a:ext>
                  </a:extLst>
                </a:gridCol>
                <a:gridCol w="370332">
                  <a:extLst>
                    <a:ext uri="{9D8B030D-6E8A-4147-A177-3AD203B41FA5}">
                      <a16:colId xmlns:a16="http://schemas.microsoft.com/office/drawing/2014/main" val="1066901300"/>
                    </a:ext>
                  </a:extLst>
                </a:gridCol>
                <a:gridCol w="370332">
                  <a:extLst>
                    <a:ext uri="{9D8B030D-6E8A-4147-A177-3AD203B41FA5}">
                      <a16:colId xmlns:a16="http://schemas.microsoft.com/office/drawing/2014/main" val="3299734578"/>
                    </a:ext>
                  </a:extLst>
                </a:gridCol>
                <a:gridCol w="370332">
                  <a:extLst>
                    <a:ext uri="{9D8B030D-6E8A-4147-A177-3AD203B41FA5}">
                      <a16:colId xmlns:a16="http://schemas.microsoft.com/office/drawing/2014/main" val="1183043484"/>
                    </a:ext>
                  </a:extLst>
                </a:gridCol>
                <a:gridCol w="329184">
                  <a:extLst>
                    <a:ext uri="{9D8B030D-6E8A-4147-A177-3AD203B41FA5}">
                      <a16:colId xmlns:a16="http://schemas.microsoft.com/office/drawing/2014/main" val="4174863501"/>
                    </a:ext>
                  </a:extLst>
                </a:gridCol>
                <a:gridCol w="329184">
                  <a:extLst>
                    <a:ext uri="{9D8B030D-6E8A-4147-A177-3AD203B41FA5}">
                      <a16:colId xmlns:a16="http://schemas.microsoft.com/office/drawing/2014/main" val="3645611733"/>
                    </a:ext>
                  </a:extLst>
                </a:gridCol>
                <a:gridCol w="329184">
                  <a:extLst>
                    <a:ext uri="{9D8B030D-6E8A-4147-A177-3AD203B41FA5}">
                      <a16:colId xmlns:a16="http://schemas.microsoft.com/office/drawing/2014/main" val="3185635018"/>
                    </a:ext>
                  </a:extLst>
                </a:gridCol>
                <a:gridCol w="329184">
                  <a:extLst>
                    <a:ext uri="{9D8B030D-6E8A-4147-A177-3AD203B41FA5}">
                      <a16:colId xmlns:a16="http://schemas.microsoft.com/office/drawing/2014/main" val="2085218912"/>
                    </a:ext>
                  </a:extLst>
                </a:gridCol>
                <a:gridCol w="329184">
                  <a:extLst>
                    <a:ext uri="{9D8B030D-6E8A-4147-A177-3AD203B41FA5}">
                      <a16:colId xmlns:a16="http://schemas.microsoft.com/office/drawing/2014/main" val="1515663527"/>
                    </a:ext>
                  </a:extLst>
                </a:gridCol>
                <a:gridCol w="329184">
                  <a:extLst>
                    <a:ext uri="{9D8B030D-6E8A-4147-A177-3AD203B41FA5}">
                      <a16:colId xmlns:a16="http://schemas.microsoft.com/office/drawing/2014/main" val="958930325"/>
                    </a:ext>
                  </a:extLst>
                </a:gridCol>
                <a:gridCol w="329184">
                  <a:extLst>
                    <a:ext uri="{9D8B030D-6E8A-4147-A177-3AD203B41FA5}">
                      <a16:colId xmlns:a16="http://schemas.microsoft.com/office/drawing/2014/main" val="3425026844"/>
                    </a:ext>
                  </a:extLst>
                </a:gridCol>
                <a:gridCol w="329184">
                  <a:extLst>
                    <a:ext uri="{9D8B030D-6E8A-4147-A177-3AD203B41FA5}">
                      <a16:colId xmlns:a16="http://schemas.microsoft.com/office/drawing/2014/main" val="597540763"/>
                    </a:ext>
                  </a:extLst>
                </a:gridCol>
                <a:gridCol w="329184">
                  <a:extLst>
                    <a:ext uri="{9D8B030D-6E8A-4147-A177-3AD203B41FA5}">
                      <a16:colId xmlns:a16="http://schemas.microsoft.com/office/drawing/2014/main" val="3867017663"/>
                    </a:ext>
                  </a:extLst>
                </a:gridCol>
                <a:gridCol w="370332">
                  <a:extLst>
                    <a:ext uri="{9D8B030D-6E8A-4147-A177-3AD203B41FA5}">
                      <a16:colId xmlns:a16="http://schemas.microsoft.com/office/drawing/2014/main" val="2027870962"/>
                    </a:ext>
                  </a:extLst>
                </a:gridCol>
                <a:gridCol w="370332">
                  <a:extLst>
                    <a:ext uri="{9D8B030D-6E8A-4147-A177-3AD203B41FA5}">
                      <a16:colId xmlns:a16="http://schemas.microsoft.com/office/drawing/2014/main" val="1994582786"/>
                    </a:ext>
                  </a:extLst>
                </a:gridCol>
                <a:gridCol w="329184">
                  <a:extLst>
                    <a:ext uri="{9D8B030D-6E8A-4147-A177-3AD203B41FA5}">
                      <a16:colId xmlns:a16="http://schemas.microsoft.com/office/drawing/2014/main" val="2438416632"/>
                    </a:ext>
                  </a:extLst>
                </a:gridCol>
                <a:gridCol w="329184">
                  <a:extLst>
                    <a:ext uri="{9D8B030D-6E8A-4147-A177-3AD203B41FA5}">
                      <a16:colId xmlns:a16="http://schemas.microsoft.com/office/drawing/2014/main" val="2308196647"/>
                    </a:ext>
                  </a:extLst>
                </a:gridCol>
                <a:gridCol w="370332">
                  <a:extLst>
                    <a:ext uri="{9D8B030D-6E8A-4147-A177-3AD203B41FA5}">
                      <a16:colId xmlns:a16="http://schemas.microsoft.com/office/drawing/2014/main" val="3851958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656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Department of Health (Philippines) - 2018-03-24 07:00:00</a:t>
                      </a:r>
                      <a:r>
                        <a:rPr kumimoji="0" lang="en-US" sz="1000" b="0" i="0" u="none" strike="noStrike" kern="1200" cap="none" spc="0" normalizeH="0" baseline="0" noProof="0">
                          <a:ln>
                            <a:noFill/>
                          </a:ln>
                          <a:solidFill>
                            <a:prstClr val="black"/>
                          </a:solidFill>
                          <a:effectLst/>
                          <a:uLnTx/>
                          <a:uFillTx/>
                          <a:latin typeface="+mn-lt"/>
                          <a:ea typeface="+mn-ea"/>
                          <a:cs typeface="+mn-cs"/>
                        </a:rPr>
                        <a:t>
10 M na Katangian ng Isang Health Worker
MAGALING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7442939"/>
                  </a:ext>
                </a:extLst>
              </a:tr>
            </a:tbl>
          </a:graphicData>
        </a:graphic>
      </p:graphicFrame>
      <p:sp>
        <p:nvSpPr>
          <p:cNvPr id="4" name="Text Placeholder 3">
            <a:extLst>
              <a:ext uri="{FF2B5EF4-FFF2-40B4-BE49-F238E27FC236}">
                <a16:creationId xmlns:a16="http://schemas.microsoft.com/office/drawing/2014/main" id="{65324CD7-0298-4706-AADC-1BC7C6EAFE0B}"/>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30516831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A00CA-6CF5-4687-812C-42B4CE2C9B8A}"/>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1CB7CBCE-4BB1-4E07-A0EA-8243C42C95E4}"/>
              </a:ext>
            </a:extLst>
          </p:cNvPr>
          <p:cNvGraphicFramePr>
            <a:graphicFrameLocks noGrp="1"/>
          </p:cNvGraphicFramePr>
          <p:nvPr>
            <p:ph type="chart" sz="quarter" idx="13"/>
            <p:extLst>
              <p:ext uri="{D42A27DB-BD31-4B8C-83A1-F6EECF244321}">
                <p14:modId xmlns:p14="http://schemas.microsoft.com/office/powerpoint/2010/main" val="18480868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D63A6-C0DD-4CD0-A8F4-077BDFB3E0F8}"/>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0EE46203-EA1E-44E2-8FCD-A32D7FB68E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70332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DFE43-6540-4524-876C-94D0133DCEE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4C242B84-C451-46AD-99A7-0C9FD5A5D55E}"/>
              </a:ext>
            </a:extLst>
          </p:cNvPr>
          <p:cNvGraphicFramePr>
            <a:graphicFrameLocks noGrp="1"/>
          </p:cNvGraphicFramePr>
          <p:nvPr>
            <p:ph type="chart" sz="quarter" idx="13"/>
            <p:extLst>
              <p:ext uri="{D42A27DB-BD31-4B8C-83A1-F6EECF244321}">
                <p14:modId xmlns:p14="http://schemas.microsoft.com/office/powerpoint/2010/main" val="2462203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14F32E-5F12-411A-9924-154C38692531}"/>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0C586547-8C06-4298-AAC7-6C05D17403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97192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907007-DE5B-4445-9255-E49B538E7C3A}"/>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565F5C65-F0F1-4A8E-94FB-6EF1554D6F9A}"/>
              </a:ext>
            </a:extLst>
          </p:cNvPr>
          <p:cNvGraphicFramePr>
            <a:graphicFrameLocks noGrp="1"/>
          </p:cNvGraphicFramePr>
          <p:nvPr>
            <p:ph type="chart" sz="quarter" idx="13"/>
            <p:extLst>
              <p:ext uri="{D42A27DB-BD31-4B8C-83A1-F6EECF244321}">
                <p14:modId xmlns:p14="http://schemas.microsoft.com/office/powerpoint/2010/main" val="1010366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F90BAF-A2A0-4E02-9B6A-81A7D944AD75}"/>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B8985442-76FA-42A4-9E86-92E660A6F9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626024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E3D28A-E93F-44C7-9327-26B6A65F56CE}"/>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27548E61-7700-4B18-941E-6AF696F2D1E3}"/>
              </a:ext>
            </a:extLst>
          </p:cNvPr>
          <p:cNvGraphicFramePr>
            <a:graphicFrameLocks noGrp="1"/>
          </p:cNvGraphicFramePr>
          <p:nvPr>
            <p:ph type="chart" sz="quarter" idx="13"/>
            <p:extLst>
              <p:ext uri="{D42A27DB-BD31-4B8C-83A1-F6EECF244321}">
                <p14:modId xmlns:p14="http://schemas.microsoft.com/office/powerpoint/2010/main" val="22463417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7C69FB-A6A0-4F6E-9269-5E405AA9B594}"/>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D464EF66-A875-4343-B8FE-CF9CB21A669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78192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5303B-5309-49B0-A9DF-434C34CF10F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B312C56D-B47F-4C91-A076-A51C3FC0FF6A}"/>
              </a:ext>
            </a:extLst>
          </p:cNvPr>
          <p:cNvGraphicFramePr>
            <a:graphicFrameLocks noGrp="1"/>
          </p:cNvGraphicFramePr>
          <p:nvPr>
            <p:ph type="tbl" sz="quarter" idx="13"/>
            <p:extLst>
              <p:ext uri="{D42A27DB-BD31-4B8C-83A1-F6EECF244321}">
                <p14:modId xmlns:p14="http://schemas.microsoft.com/office/powerpoint/2010/main" val="396312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1270404071"/>
                    </a:ext>
                  </a:extLst>
                </a:gridCol>
                <a:gridCol w="263347">
                  <a:extLst>
                    <a:ext uri="{9D8B030D-6E8A-4147-A177-3AD203B41FA5}">
                      <a16:colId xmlns:a16="http://schemas.microsoft.com/office/drawing/2014/main" val="1469419222"/>
                    </a:ext>
                  </a:extLst>
                </a:gridCol>
                <a:gridCol w="263347">
                  <a:extLst>
                    <a:ext uri="{9D8B030D-6E8A-4147-A177-3AD203B41FA5}">
                      <a16:colId xmlns:a16="http://schemas.microsoft.com/office/drawing/2014/main" val="1431455134"/>
                    </a:ext>
                  </a:extLst>
                </a:gridCol>
                <a:gridCol w="263347">
                  <a:extLst>
                    <a:ext uri="{9D8B030D-6E8A-4147-A177-3AD203B41FA5}">
                      <a16:colId xmlns:a16="http://schemas.microsoft.com/office/drawing/2014/main" val="3315160042"/>
                    </a:ext>
                  </a:extLst>
                </a:gridCol>
                <a:gridCol w="263347">
                  <a:extLst>
                    <a:ext uri="{9D8B030D-6E8A-4147-A177-3AD203B41FA5}">
                      <a16:colId xmlns:a16="http://schemas.microsoft.com/office/drawing/2014/main" val="2149393505"/>
                    </a:ext>
                  </a:extLst>
                </a:gridCol>
                <a:gridCol w="263347">
                  <a:extLst>
                    <a:ext uri="{9D8B030D-6E8A-4147-A177-3AD203B41FA5}">
                      <a16:colId xmlns:a16="http://schemas.microsoft.com/office/drawing/2014/main" val="2945648274"/>
                    </a:ext>
                  </a:extLst>
                </a:gridCol>
                <a:gridCol w="263347">
                  <a:extLst>
                    <a:ext uri="{9D8B030D-6E8A-4147-A177-3AD203B41FA5}">
                      <a16:colId xmlns:a16="http://schemas.microsoft.com/office/drawing/2014/main" val="1592121562"/>
                    </a:ext>
                  </a:extLst>
                </a:gridCol>
                <a:gridCol w="263347">
                  <a:extLst>
                    <a:ext uri="{9D8B030D-6E8A-4147-A177-3AD203B41FA5}">
                      <a16:colId xmlns:a16="http://schemas.microsoft.com/office/drawing/2014/main" val="1789533255"/>
                    </a:ext>
                  </a:extLst>
                </a:gridCol>
                <a:gridCol w="263347">
                  <a:extLst>
                    <a:ext uri="{9D8B030D-6E8A-4147-A177-3AD203B41FA5}">
                      <a16:colId xmlns:a16="http://schemas.microsoft.com/office/drawing/2014/main" val="2283767344"/>
                    </a:ext>
                  </a:extLst>
                </a:gridCol>
                <a:gridCol w="263347">
                  <a:extLst>
                    <a:ext uri="{9D8B030D-6E8A-4147-A177-3AD203B41FA5}">
                      <a16:colId xmlns:a16="http://schemas.microsoft.com/office/drawing/2014/main" val="469420810"/>
                    </a:ext>
                  </a:extLst>
                </a:gridCol>
                <a:gridCol w="263347">
                  <a:extLst>
                    <a:ext uri="{9D8B030D-6E8A-4147-A177-3AD203B41FA5}">
                      <a16:colId xmlns:a16="http://schemas.microsoft.com/office/drawing/2014/main" val="878963982"/>
                    </a:ext>
                  </a:extLst>
                </a:gridCol>
                <a:gridCol w="263347">
                  <a:extLst>
                    <a:ext uri="{9D8B030D-6E8A-4147-A177-3AD203B41FA5}">
                      <a16:colId xmlns:a16="http://schemas.microsoft.com/office/drawing/2014/main" val="4191746099"/>
                    </a:ext>
                  </a:extLst>
                </a:gridCol>
                <a:gridCol w="263347">
                  <a:extLst>
                    <a:ext uri="{9D8B030D-6E8A-4147-A177-3AD203B41FA5}">
                      <a16:colId xmlns:a16="http://schemas.microsoft.com/office/drawing/2014/main" val="757895839"/>
                    </a:ext>
                  </a:extLst>
                </a:gridCol>
                <a:gridCol w="263347">
                  <a:extLst>
                    <a:ext uri="{9D8B030D-6E8A-4147-A177-3AD203B41FA5}">
                      <a16:colId xmlns:a16="http://schemas.microsoft.com/office/drawing/2014/main" val="1238944868"/>
                    </a:ext>
                  </a:extLst>
                </a:gridCol>
                <a:gridCol w="263347">
                  <a:extLst>
                    <a:ext uri="{9D8B030D-6E8A-4147-A177-3AD203B41FA5}">
                      <a16:colId xmlns:a16="http://schemas.microsoft.com/office/drawing/2014/main" val="2401180660"/>
                    </a:ext>
                  </a:extLst>
                </a:gridCol>
                <a:gridCol w="263347">
                  <a:extLst>
                    <a:ext uri="{9D8B030D-6E8A-4147-A177-3AD203B41FA5}">
                      <a16:colId xmlns:a16="http://schemas.microsoft.com/office/drawing/2014/main" val="3961102110"/>
                    </a:ext>
                  </a:extLst>
                </a:gridCol>
                <a:gridCol w="263347">
                  <a:extLst>
                    <a:ext uri="{9D8B030D-6E8A-4147-A177-3AD203B41FA5}">
                      <a16:colId xmlns:a16="http://schemas.microsoft.com/office/drawing/2014/main" val="1138806233"/>
                    </a:ext>
                  </a:extLst>
                </a:gridCol>
                <a:gridCol w="263347">
                  <a:extLst>
                    <a:ext uri="{9D8B030D-6E8A-4147-A177-3AD203B41FA5}">
                      <a16:colId xmlns:a16="http://schemas.microsoft.com/office/drawing/2014/main" val="2139681997"/>
                    </a:ext>
                  </a:extLst>
                </a:gridCol>
                <a:gridCol w="263347">
                  <a:extLst>
                    <a:ext uri="{9D8B030D-6E8A-4147-A177-3AD203B41FA5}">
                      <a16:colId xmlns:a16="http://schemas.microsoft.com/office/drawing/2014/main" val="2216354694"/>
                    </a:ext>
                  </a:extLst>
                </a:gridCol>
                <a:gridCol w="263347">
                  <a:extLst>
                    <a:ext uri="{9D8B030D-6E8A-4147-A177-3AD203B41FA5}">
                      <a16:colId xmlns:a16="http://schemas.microsoft.com/office/drawing/2014/main" val="214873052"/>
                    </a:ext>
                  </a:extLst>
                </a:gridCol>
                <a:gridCol w="263347">
                  <a:extLst>
                    <a:ext uri="{9D8B030D-6E8A-4147-A177-3AD203B41FA5}">
                      <a16:colId xmlns:a16="http://schemas.microsoft.com/office/drawing/2014/main" val="1142911558"/>
                    </a:ext>
                  </a:extLst>
                </a:gridCol>
                <a:gridCol w="263347">
                  <a:extLst>
                    <a:ext uri="{9D8B030D-6E8A-4147-A177-3AD203B41FA5}">
                      <a16:colId xmlns:a16="http://schemas.microsoft.com/office/drawing/2014/main" val="1073311042"/>
                    </a:ext>
                  </a:extLst>
                </a:gridCol>
                <a:gridCol w="263347">
                  <a:extLst>
                    <a:ext uri="{9D8B030D-6E8A-4147-A177-3AD203B41FA5}">
                      <a16:colId xmlns:a16="http://schemas.microsoft.com/office/drawing/2014/main" val="2444024788"/>
                    </a:ext>
                  </a:extLst>
                </a:gridCol>
                <a:gridCol w="263347">
                  <a:extLst>
                    <a:ext uri="{9D8B030D-6E8A-4147-A177-3AD203B41FA5}">
                      <a16:colId xmlns:a16="http://schemas.microsoft.com/office/drawing/2014/main" val="1576851877"/>
                    </a:ext>
                  </a:extLst>
                </a:gridCol>
                <a:gridCol w="263347">
                  <a:extLst>
                    <a:ext uri="{9D8B030D-6E8A-4147-A177-3AD203B41FA5}">
                      <a16:colId xmlns:a16="http://schemas.microsoft.com/office/drawing/2014/main" val="3719819811"/>
                    </a:ext>
                  </a:extLst>
                </a:gridCol>
                <a:gridCol w="263347">
                  <a:extLst>
                    <a:ext uri="{9D8B030D-6E8A-4147-A177-3AD203B41FA5}">
                      <a16:colId xmlns:a16="http://schemas.microsoft.com/office/drawing/2014/main" val="1470214401"/>
                    </a:ext>
                  </a:extLst>
                </a:gridCol>
                <a:gridCol w="263347">
                  <a:extLst>
                    <a:ext uri="{9D8B030D-6E8A-4147-A177-3AD203B41FA5}">
                      <a16:colId xmlns:a16="http://schemas.microsoft.com/office/drawing/2014/main" val="4036659532"/>
                    </a:ext>
                  </a:extLst>
                </a:gridCol>
                <a:gridCol w="263347">
                  <a:extLst>
                    <a:ext uri="{9D8B030D-6E8A-4147-A177-3AD203B41FA5}">
                      <a16:colId xmlns:a16="http://schemas.microsoft.com/office/drawing/2014/main" val="851291136"/>
                    </a:ext>
                  </a:extLst>
                </a:gridCol>
                <a:gridCol w="263347">
                  <a:extLst>
                    <a:ext uri="{9D8B030D-6E8A-4147-A177-3AD203B41FA5}">
                      <a16:colId xmlns:a16="http://schemas.microsoft.com/office/drawing/2014/main" val="684854999"/>
                    </a:ext>
                  </a:extLst>
                </a:gridCol>
                <a:gridCol w="263347">
                  <a:extLst>
                    <a:ext uri="{9D8B030D-6E8A-4147-A177-3AD203B41FA5}">
                      <a16:colId xmlns:a16="http://schemas.microsoft.com/office/drawing/2014/main" val="3072759640"/>
                    </a:ext>
                  </a:extLst>
                </a:gridCol>
                <a:gridCol w="263347">
                  <a:extLst>
                    <a:ext uri="{9D8B030D-6E8A-4147-A177-3AD203B41FA5}">
                      <a16:colId xmlns:a16="http://schemas.microsoft.com/office/drawing/2014/main" val="41757320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4192227"/>
                  </a:ext>
                </a:extLst>
              </a:tr>
              <a:tr h="370840">
                <a:tc>
                  <a:txBody>
                    <a:bodyPr/>
                    <a:lstStyle/>
                    <a:p>
                      <a:r>
                        <a:rPr lang="en-US" sz="1000"/>
                        <a:t>Department of Health (Philippines)</a:t>
                      </a:r>
                    </a:p>
                  </a:txBody>
                  <a:tcPr/>
                </a:tc>
                <a:tc>
                  <a:txBody>
                    <a:bodyPr/>
                    <a:lstStyle/>
                    <a:p>
                      <a:r>
                        <a:rPr lang="en-US" sz="1000"/>
                        <a:t>822455</a:t>
                      </a:r>
                    </a:p>
                  </a:txBody>
                  <a:tcPr/>
                </a:tc>
                <a:tc>
                  <a:txBody>
                    <a:bodyPr/>
                    <a:lstStyle/>
                    <a:p>
                      <a:r>
                        <a:rPr lang="en-US" sz="1000"/>
                        <a:t>19445</a:t>
                      </a:r>
                    </a:p>
                  </a:txBody>
                  <a:tcPr/>
                </a:tc>
                <a:tc>
                  <a:txBody>
                    <a:bodyPr/>
                    <a:lstStyle/>
                    <a:p>
                      <a:r>
                        <a:rPr lang="en-US" sz="1000"/>
                        <a:t>25538</a:t>
                      </a:r>
                    </a:p>
                  </a:txBody>
                  <a:tcPr/>
                </a:tc>
                <a:tc>
                  <a:txBody>
                    <a:bodyPr/>
                    <a:lstStyle/>
                    <a:p>
                      <a:r>
                        <a:rPr lang="en-US" sz="1000"/>
                        <a:t>5109</a:t>
                      </a:r>
                    </a:p>
                  </a:txBody>
                  <a:tcPr/>
                </a:tc>
                <a:tc>
                  <a:txBody>
                    <a:bodyPr/>
                    <a:lstStyle/>
                    <a:p>
                      <a:r>
                        <a:rPr lang="en-US" sz="1000"/>
                        <a:t>622385.14035088</a:t>
                      </a:r>
                    </a:p>
                  </a:txBody>
                  <a:tcPr/>
                </a:tc>
                <a:tc>
                  <a:txBody>
                    <a:bodyPr/>
                    <a:lstStyle/>
                    <a:p>
                      <a:r>
                        <a:rPr lang="en-US" sz="1000"/>
                        <a:t>17337339</a:t>
                      </a:r>
                    </a:p>
                  </a:txBody>
                  <a:tcPr/>
                </a:tc>
                <a:tc>
                  <a:txBody>
                    <a:bodyPr/>
                    <a:lstStyle/>
                    <a:p>
                      <a:r>
                        <a:rPr lang="en-US" sz="1000"/>
                        <a:t>2389364</a:t>
                      </a:r>
                    </a:p>
                  </a:txBody>
                  <a:tcPr/>
                </a:tc>
                <a:tc>
                  <a:txBody>
                    <a:bodyPr/>
                    <a:lstStyle/>
                    <a:p>
                      <a:r>
                        <a:rPr lang="en-US" sz="1000"/>
                        <a:t>14947975</a:t>
                      </a:r>
                    </a:p>
                  </a:txBody>
                  <a:tcPr/>
                </a:tc>
                <a:tc>
                  <a:txBody>
                    <a:bodyPr/>
                    <a:lstStyle/>
                    <a:p>
                      <a:r>
                        <a:rPr lang="en-US" sz="1000"/>
                        <a:t>58.17%</a:t>
                      </a:r>
                    </a:p>
                  </a:txBody>
                  <a:tcPr/>
                </a:tc>
                <a:tc>
                  <a:txBody>
                    <a:bodyPr/>
                    <a:lstStyle/>
                    <a:p>
                      <a:r>
                        <a:rPr lang="en-US" sz="1000"/>
                        <a:t>838614</a:t>
                      </a:r>
                    </a:p>
                  </a:txBody>
                  <a:tcPr/>
                </a:tc>
                <a:tc>
                  <a:txBody>
                    <a:bodyPr/>
                    <a:lstStyle/>
                    <a:p>
                      <a:r>
                        <a:rPr lang="en-US" sz="1000"/>
                        <a:t>300770</a:t>
                      </a:r>
                    </a:p>
                  </a:txBody>
                  <a:tcPr/>
                </a:tc>
                <a:tc>
                  <a:txBody>
                    <a:bodyPr/>
                    <a:lstStyle/>
                    <a:p>
                      <a:r>
                        <a:rPr lang="en-US" sz="1000"/>
                        <a:t>65</a:t>
                      </a:r>
                    </a:p>
                  </a:txBody>
                  <a:tcPr/>
                </a:tc>
                <a:tc>
                  <a:txBody>
                    <a:bodyPr/>
                    <a:lstStyle/>
                    <a:p>
                      <a:r>
                        <a:rPr lang="en-US" sz="1000"/>
                        <a:t>232</a:t>
                      </a:r>
                    </a:p>
                  </a:txBody>
                  <a:tcPr/>
                </a:tc>
                <a:tc>
                  <a:txBody>
                    <a:bodyPr/>
                    <a:lstStyle/>
                    <a:p>
                      <a:r>
                        <a:rPr lang="en-US" sz="1000"/>
                        <a:t>621259</a:t>
                      </a:r>
                    </a:p>
                  </a:txBody>
                  <a:tcPr/>
                </a:tc>
                <a:tc>
                  <a:txBody>
                    <a:bodyPr/>
                    <a:lstStyle/>
                    <a:p>
                      <a:r>
                        <a:rPr lang="en-US" sz="1000"/>
                        <a:t>20481</a:t>
                      </a:r>
                    </a:p>
                  </a:txBody>
                  <a:tcPr/>
                </a:tc>
                <a:tc>
                  <a:txBody>
                    <a:bodyPr/>
                    <a:lstStyle/>
                    <a:p>
                      <a:r>
                        <a:rPr lang="en-US" sz="1000"/>
                        <a:t>214031</a:t>
                      </a:r>
                    </a:p>
                  </a:txBody>
                  <a:tcPr/>
                </a:tc>
                <a:tc>
                  <a:txBody>
                    <a:bodyPr/>
                    <a:lstStyle/>
                    <a:p>
                      <a:r>
                        <a:rPr lang="en-US" sz="1000"/>
                        <a:t>28691</a:t>
                      </a:r>
                    </a:p>
                  </a:txBody>
                  <a:tcPr/>
                </a:tc>
                <a:tc>
                  <a:txBody>
                    <a:bodyPr/>
                    <a:lstStyle/>
                    <a:p>
                      <a:r>
                        <a:rPr lang="en-US" sz="1000"/>
                        <a:t>358056</a:t>
                      </a:r>
                    </a:p>
                  </a:txBody>
                  <a:tcPr/>
                </a:tc>
                <a:tc>
                  <a:txBody>
                    <a:bodyPr/>
                    <a:lstStyle/>
                    <a:p>
                      <a:r>
                        <a:rPr lang="en-US" sz="1000"/>
                        <a:t>1711</a:t>
                      </a:r>
                    </a:p>
                  </a:txBody>
                  <a:tcPr/>
                </a:tc>
                <a:tc>
                  <a:txBody>
                    <a:bodyPr/>
                    <a:lstStyle/>
                    <a:p>
                      <a:r>
                        <a:rPr lang="en-US" sz="1000"/>
                        <a:t>170457</a:t>
                      </a:r>
                    </a:p>
                  </a:txBody>
                  <a:tcPr/>
                </a:tc>
                <a:tc>
                  <a:txBody>
                    <a:bodyPr/>
                    <a:lstStyle/>
                    <a:p>
                      <a:r>
                        <a:rPr lang="en-US" sz="1000"/>
                        <a:t>111662</a:t>
                      </a:r>
                    </a:p>
                  </a:txBody>
                  <a:tcPr/>
                </a:tc>
                <a:tc>
                  <a:txBody>
                    <a:bodyPr/>
                    <a:lstStyle/>
                    <a:p>
                      <a:r>
                        <a:rPr lang="en-US" sz="1000"/>
                        <a:t>10810</a:t>
                      </a:r>
                    </a:p>
                  </a:txBody>
                  <a:tcPr/>
                </a:tc>
                <a:tc>
                  <a:txBody>
                    <a:bodyPr/>
                    <a:lstStyle/>
                    <a:p>
                      <a:r>
                        <a:rPr lang="en-US" sz="1000"/>
                        <a:t>47985</a:t>
                      </a:r>
                    </a:p>
                  </a:txBody>
                  <a:tcPr/>
                </a:tc>
                <a:tc>
                  <a:txBody>
                    <a:bodyPr/>
                    <a:lstStyle/>
                    <a:p>
                      <a:r>
                        <a:rPr lang="en-US" sz="1000"/>
                        <a:t>0</a:t>
                      </a:r>
                    </a:p>
                  </a:txBody>
                  <a:tcPr/>
                </a:tc>
                <a:tc>
                  <a:txBody>
                    <a:bodyPr/>
                    <a:lstStyle/>
                    <a:p>
                      <a:r>
                        <a:rPr lang="en-US" sz="1000"/>
                        <a:t>0</a:t>
                      </a:r>
                    </a:p>
                  </a:txBody>
                  <a:tcPr/>
                </a:tc>
                <a:tc>
                  <a:txBody>
                    <a:bodyPr/>
                    <a:lstStyle/>
                    <a:p>
                      <a:r>
                        <a:rPr lang="en-US" sz="1000"/>
                        <a:t>817</a:t>
                      </a:r>
                    </a:p>
                  </a:txBody>
                  <a:tcPr/>
                </a:tc>
                <a:tc>
                  <a:txBody>
                    <a:bodyPr/>
                    <a:lstStyle/>
                    <a:p>
                      <a:r>
                        <a:rPr lang="en-US" sz="1000"/>
                        <a:t>616</a:t>
                      </a:r>
                    </a:p>
                  </a:txBody>
                  <a:tcPr/>
                </a:tc>
                <a:tc>
                  <a:txBody>
                    <a:bodyPr/>
                    <a:lstStyle/>
                    <a:p>
                      <a:r>
                        <a:rPr lang="en-US" sz="1000"/>
                        <a:t>198</a:t>
                      </a:r>
                    </a:p>
                  </a:txBody>
                  <a:tcPr/>
                </a:tc>
                <a:tc>
                  <a:txBody>
                    <a:bodyPr/>
                    <a:lstStyle/>
                    <a:p>
                      <a:r>
                        <a:rPr lang="en-US" sz="1000"/>
                        <a:t>2</a:t>
                      </a:r>
                    </a:p>
                  </a:txBody>
                  <a:tcPr/>
                </a:tc>
                <a:tc>
                  <a:txBody>
                    <a:bodyPr/>
                    <a:lstStyle/>
                    <a:p>
                      <a:r>
                        <a:rPr lang="en-US" sz="1000"/>
                        <a:t>1</a:t>
                      </a:r>
                    </a:p>
                  </a:txBody>
                  <a:tcPr/>
                </a:tc>
                <a:extLst>
                  <a:ext uri="{0D108BD9-81ED-4DB2-BD59-A6C34878D82A}">
                    <a16:rowId xmlns:a16="http://schemas.microsoft.com/office/drawing/2014/main" val="3339529042"/>
                  </a:ext>
                </a:extLst>
              </a:tr>
            </a:tbl>
          </a:graphicData>
        </a:graphic>
      </p:graphicFrame>
      <p:sp>
        <p:nvSpPr>
          <p:cNvPr id="4" name="Text Placeholder 3">
            <a:extLst>
              <a:ext uri="{FF2B5EF4-FFF2-40B4-BE49-F238E27FC236}">
                <a16:creationId xmlns:a16="http://schemas.microsoft.com/office/drawing/2014/main" id="{A62D825C-FD29-4A9A-98A7-DBECEE3A4A95}"/>
              </a:ext>
            </a:extLst>
          </p:cNvPr>
          <p:cNvSpPr>
            <a:spLocks noGrp="1"/>
          </p:cNvSpPr>
          <p:nvPr>
            <p:ph type="body" sz="quarter" idx="14"/>
          </p:nvPr>
        </p:nvSpPr>
        <p:spPr/>
        <p:txBody>
          <a:bodyPr/>
          <a:lstStyle/>
          <a:p>
            <a:r>
              <a:rPr lang="en-US"/>
              <a:t>02/04/2018 - 04/03/2018</a:t>
            </a:r>
          </a:p>
        </p:txBody>
      </p:sp>
    </p:spTree>
    <p:extLst>
      <p:ext uri="{BB962C8B-B14F-4D97-AF65-F5344CB8AC3E}">
        <p14:creationId xmlns:p14="http://schemas.microsoft.com/office/powerpoint/2010/main" val="34206864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2ED3D-3C32-42CA-988A-3C18DF96DCF9}"/>
              </a:ext>
            </a:extLst>
          </p:cNvPr>
          <p:cNvSpPr>
            <a:spLocks noGrp="1"/>
          </p:cNvSpPr>
          <p:nvPr>
            <p:ph type="title"/>
          </p:nvPr>
        </p:nvSpPr>
        <p:spPr/>
        <p:txBody>
          <a:bodyPr/>
          <a:lstStyle/>
          <a:p>
            <a:r>
              <a:rPr lang="en-US"/>
              <a:t>Facebook Engagement Rate</a:t>
            </a:r>
          </a:p>
        </p:txBody>
      </p:sp>
      <p:graphicFrame>
        <p:nvGraphicFramePr>
          <p:cNvPr id="6" name="Chart Placeholder 5">
            <a:extLst>
              <a:ext uri="{FF2B5EF4-FFF2-40B4-BE49-F238E27FC236}">
                <a16:creationId xmlns:a16="http://schemas.microsoft.com/office/drawing/2014/main" id="{C2A1729E-EC55-49A8-B758-24DFA3F9B719}"/>
              </a:ext>
            </a:extLst>
          </p:cNvPr>
          <p:cNvGraphicFramePr>
            <a:graphicFrameLocks noGrp="1"/>
          </p:cNvGraphicFramePr>
          <p:nvPr>
            <p:ph type="chart" sz="quarter" idx="13"/>
            <p:extLst>
              <p:ext uri="{D42A27DB-BD31-4B8C-83A1-F6EECF244321}">
                <p14:modId xmlns:p14="http://schemas.microsoft.com/office/powerpoint/2010/main" val="2613328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EAD284-0654-41FC-8979-19811A29D9FD}"/>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8CEC5BF2-9287-4999-B83D-00497535D9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5167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DFDD9-1B49-4096-B15E-ABF9499CF417}"/>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628E9ECB-55BC-4226-9B34-4C57E675230B}"/>
              </a:ext>
            </a:extLst>
          </p:cNvPr>
          <p:cNvGraphicFramePr>
            <a:graphicFrameLocks noGrp="1"/>
          </p:cNvGraphicFramePr>
          <p:nvPr>
            <p:ph type="chart" sz="quarter" idx="13"/>
            <p:extLst>
              <p:ext uri="{D42A27DB-BD31-4B8C-83A1-F6EECF244321}">
                <p14:modId xmlns:p14="http://schemas.microsoft.com/office/powerpoint/2010/main" val="1967930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D32CBB-C313-4BDD-BB39-A85FEC20CF8E}"/>
              </a:ext>
            </a:extLst>
          </p:cNvPr>
          <p:cNvSpPr>
            <a:spLocks noGrp="1"/>
          </p:cNvSpPr>
          <p:nvPr>
            <p:ph type="body" sz="quarter" idx="14"/>
          </p:nvPr>
        </p:nvSpPr>
        <p:spPr/>
        <p:txBody>
          <a:bodyPr/>
          <a:lstStyle/>
          <a:p>
            <a:r>
              <a:rPr lang="en-US"/>
              <a:t>02/04/2018 - 04/03/2018</a:t>
            </a:r>
          </a:p>
        </p:txBody>
      </p:sp>
      <p:sp>
        <p:nvSpPr>
          <p:cNvPr id="5" name="Footer Placeholder 4">
            <a:extLst>
              <a:ext uri="{FF2B5EF4-FFF2-40B4-BE49-F238E27FC236}">
                <a16:creationId xmlns:a16="http://schemas.microsoft.com/office/drawing/2014/main" id="{3923C530-948F-45A5-AD15-738A5607B9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77647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1279</Words>
  <Application>Microsoft Office PowerPoint</Application>
  <PresentationFormat>On-screen Show (4:3)</PresentationFormat>
  <Paragraphs>754</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Calibri</vt:lpstr>
      <vt:lpstr>Arial</vt:lpstr>
      <vt:lpstr>quintly_template</vt:lpstr>
      <vt:lpstr>Content Optimization Benchmark</vt:lpstr>
      <vt:lpstr>Facebook Own Posts Table - 1 of 11</vt:lpstr>
      <vt:lpstr>Facebook Own Posts Table - 2 of 11</vt:lpstr>
      <vt:lpstr>Facebook Own Posts Table - 3 of 11</vt:lpstr>
      <vt:lpstr>Facebook Own Posts Table - 4 of 11</vt:lpstr>
      <vt:lpstr>Facebook Own Posts Table - 5 of 11</vt:lpstr>
      <vt:lpstr>Facebook Own Posts Table - 6 of 11</vt:lpstr>
      <vt:lpstr>Facebook Own Posts Table - 7 of 11</vt:lpstr>
      <vt:lpstr>Facebook Own Posts Table - 8 of 11</vt:lpstr>
      <vt:lpstr>Facebook Own Posts Table - 9 of 11</vt:lpstr>
      <vt:lpstr>Facebook Own Posts Table - 10 of 11</vt:lpstr>
      <vt:lpstr>Facebook Own Posts Table - 11 of 11</vt:lpstr>
      <vt:lpstr>Facebook Interaction Rate By Post Type</vt:lpstr>
      <vt:lpstr>Facebook Fans Total</vt:lpstr>
      <vt:lpstr>Facebook Fan Demographics</vt:lpstr>
      <vt:lpstr>Facebook Page Views</vt:lpstr>
      <vt:lpstr>Facebook Key Metrics Table</vt:lpstr>
      <vt:lpstr>Facebook Engagement Rate</vt:lpstr>
      <vt:lpstr>Facebook Interactions Distribution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2018-04-04T09:14:45Z</dcterms:created>
  <dcterms:modified xsi:type="dcterms:W3CDTF">2018-04-04T09:15:50Z</dcterms:modified>
</cp:coreProperties>
</file>