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Live Video</c:v>
                </c:pt>
                <c:pt idx="1">
                  <c:v>Photo</c:v>
                </c:pt>
                <c:pt idx="2">
                  <c:v>Status</c:v>
                </c:pt>
                <c:pt idx="3">
                  <c:v>Video</c:v>
                </c:pt>
                <c:pt idx="4">
                  <c:v>YouTube Video</c:v>
                </c:pt>
              </c:strCache>
            </c:strRef>
          </c:cat>
          <c:val>
            <c:numRef>
              <c:f>Sheet1!$B$2:$B$6</c:f>
              <c:numCache>
                <c:formatCode>General</c:formatCode>
                <c:ptCount val="5"/>
                <c:pt idx="0">
                  <c:v>1.6906384248675001E-2</c:v>
                </c:pt>
                <c:pt idx="1">
                  <c:v>8.3194540906396997E-2</c:v>
                </c:pt>
                <c:pt idx="2">
                  <c:v>1.1317004062144E-2</c:v>
                </c:pt>
                <c:pt idx="3">
                  <c:v>2.3570563945942001E-2</c:v>
                </c:pt>
                <c:pt idx="4">
                  <c:v>8.2585332188172007E-3</c:v>
                </c:pt>
              </c:numCache>
            </c:numRef>
          </c:val>
          <c:extLst>
            <c:ext xmlns:c16="http://schemas.microsoft.com/office/drawing/2014/chart" uri="{C3380CC4-5D6E-409C-BE32-E72D297353CC}">
              <c16:uniqueId val="{00000000-0821-402E-AAE9-CACF442D2CC4}"/>
            </c:ext>
          </c:extLst>
        </c:ser>
        <c:dLbls>
          <c:showLegendKey val="0"/>
          <c:showVal val="0"/>
          <c:showCatName val="0"/>
          <c:showSerName val="0"/>
          <c:showPercent val="0"/>
          <c:showBubbleSize val="0"/>
        </c:dLbls>
        <c:gapWidth val="219"/>
        <c:overlap val="-27"/>
        <c:axId val="391033456"/>
        <c:axId val="391033784"/>
      </c:barChart>
      <c:catAx>
        <c:axId val="39103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33784"/>
        <c:crosses val="autoZero"/>
        <c:auto val="1"/>
        <c:lblAlgn val="ctr"/>
        <c:lblOffset val="100"/>
        <c:noMultiLvlLbl val="0"/>
      </c:catAx>
      <c:valAx>
        <c:axId val="3910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3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803039</c:v>
                </c:pt>
                <c:pt idx="1">
                  <c:v>803304</c:v>
                </c:pt>
                <c:pt idx="2">
                  <c:v>803563</c:v>
                </c:pt>
                <c:pt idx="3">
                  <c:v>803823</c:v>
                </c:pt>
                <c:pt idx="4">
                  <c:v>804084</c:v>
                </c:pt>
                <c:pt idx="5">
                  <c:v>804334</c:v>
                </c:pt>
                <c:pt idx="6">
                  <c:v>804514</c:v>
                </c:pt>
                <c:pt idx="7">
                  <c:v>804644</c:v>
                </c:pt>
                <c:pt idx="8">
                  <c:v>804956</c:v>
                </c:pt>
                <c:pt idx="9">
                  <c:v>805247</c:v>
                </c:pt>
                <c:pt idx="10">
                  <c:v>805466</c:v>
                </c:pt>
                <c:pt idx="11">
                  <c:v>805662</c:v>
                </c:pt>
                <c:pt idx="12">
                  <c:v>805844</c:v>
                </c:pt>
                <c:pt idx="13">
                  <c:v>806063</c:v>
                </c:pt>
                <c:pt idx="14">
                  <c:v>806261</c:v>
                </c:pt>
                <c:pt idx="15">
                  <c:v>806472</c:v>
                </c:pt>
                <c:pt idx="16">
                  <c:v>806967</c:v>
                </c:pt>
                <c:pt idx="17">
                  <c:v>807401</c:v>
                </c:pt>
                <c:pt idx="18">
                  <c:v>807830</c:v>
                </c:pt>
                <c:pt idx="19">
                  <c:v>808149</c:v>
                </c:pt>
                <c:pt idx="20">
                  <c:v>808486</c:v>
                </c:pt>
                <c:pt idx="21">
                  <c:v>809590</c:v>
                </c:pt>
                <c:pt idx="22">
                  <c:v>810743</c:v>
                </c:pt>
                <c:pt idx="23">
                  <c:v>811618</c:v>
                </c:pt>
                <c:pt idx="24">
                  <c:v>812219</c:v>
                </c:pt>
                <c:pt idx="25">
                  <c:v>812800</c:v>
                </c:pt>
                <c:pt idx="26">
                  <c:v>813178</c:v>
                </c:pt>
                <c:pt idx="27">
                  <c:v>813520</c:v>
                </c:pt>
                <c:pt idx="28">
                  <c:v>813792</c:v>
                </c:pt>
                <c:pt idx="29">
                  <c:v>814071</c:v>
                </c:pt>
                <c:pt idx="30">
                  <c:v>814384</c:v>
                </c:pt>
                <c:pt idx="31">
                  <c:v>814751</c:v>
                </c:pt>
                <c:pt idx="32">
                  <c:v>815050</c:v>
                </c:pt>
                <c:pt idx="33">
                  <c:v>815317</c:v>
                </c:pt>
                <c:pt idx="34">
                  <c:v>815631</c:v>
                </c:pt>
                <c:pt idx="35">
                  <c:v>815881</c:v>
                </c:pt>
                <c:pt idx="36">
                  <c:v>816081</c:v>
                </c:pt>
                <c:pt idx="37">
                  <c:v>816309</c:v>
                </c:pt>
                <c:pt idx="38">
                  <c:v>816554</c:v>
                </c:pt>
                <c:pt idx="39">
                  <c:v>816730</c:v>
                </c:pt>
                <c:pt idx="40">
                  <c:v>816784</c:v>
                </c:pt>
                <c:pt idx="41">
                  <c:v>816810</c:v>
                </c:pt>
                <c:pt idx="42">
                  <c:v>816912</c:v>
                </c:pt>
                <c:pt idx="43">
                  <c:v>817033</c:v>
                </c:pt>
                <c:pt idx="44">
                  <c:v>817164</c:v>
                </c:pt>
                <c:pt idx="45">
                  <c:v>817448</c:v>
                </c:pt>
                <c:pt idx="46">
                  <c:v>817887</c:v>
                </c:pt>
                <c:pt idx="47">
                  <c:v>818443</c:v>
                </c:pt>
                <c:pt idx="48">
                  <c:v>819135</c:v>
                </c:pt>
                <c:pt idx="49">
                  <c:v>819546</c:v>
                </c:pt>
                <c:pt idx="50">
                  <c:v>820041</c:v>
                </c:pt>
                <c:pt idx="51">
                  <c:v>820578</c:v>
                </c:pt>
                <c:pt idx="52">
                  <c:v>820921</c:v>
                </c:pt>
                <c:pt idx="53">
                  <c:v>821153</c:v>
                </c:pt>
                <c:pt idx="54">
                  <c:v>821359</c:v>
                </c:pt>
                <c:pt idx="55">
                  <c:v>821675</c:v>
                </c:pt>
                <c:pt idx="56">
                  <c:v>821948</c:v>
                </c:pt>
                <c:pt idx="57">
                  <c:v>822342</c:v>
                </c:pt>
                <c:pt idx="58">
                  <c:v>822483</c:v>
                </c:pt>
              </c:numCache>
            </c:numRef>
          </c:val>
          <c:smooth val="0"/>
          <c:extLst>
            <c:ext xmlns:c16="http://schemas.microsoft.com/office/drawing/2014/chart" uri="{C3380CC4-5D6E-409C-BE32-E72D297353CC}">
              <c16:uniqueId val="{00000000-4FB7-43F9-98FE-F17E77EB1E54}"/>
            </c:ext>
          </c:extLst>
        </c:ser>
        <c:dLbls>
          <c:showLegendKey val="0"/>
          <c:showVal val="0"/>
          <c:showCatName val="0"/>
          <c:showSerName val="0"/>
          <c:showPercent val="0"/>
          <c:showBubbleSize val="0"/>
        </c:dLbls>
        <c:smooth val="0"/>
        <c:axId val="391015416"/>
        <c:axId val="391024272"/>
      </c:lineChart>
      <c:dateAx>
        <c:axId val="39101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24272"/>
        <c:crosses val="autoZero"/>
        <c:auto val="1"/>
        <c:lblOffset val="100"/>
        <c:baseTimeUnit val="days"/>
      </c:dateAx>
      <c:valAx>
        <c:axId val="39102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1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7961-4A9B-9493-DE3FE805793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7961-4A9B-9493-DE3FE8057939}"/>
            </c:ext>
          </c:extLst>
        </c:ser>
        <c:dLbls>
          <c:showLegendKey val="0"/>
          <c:showVal val="0"/>
          <c:showCatName val="0"/>
          <c:showSerName val="0"/>
          <c:showPercent val="0"/>
          <c:showBubbleSize val="0"/>
        </c:dLbls>
        <c:gapWidth val="219"/>
        <c:overlap val="-27"/>
        <c:axId val="391025912"/>
        <c:axId val="391028536"/>
      </c:barChart>
      <c:catAx>
        <c:axId val="39102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28536"/>
        <c:crosses val="autoZero"/>
        <c:auto val="1"/>
        <c:lblAlgn val="ctr"/>
        <c:lblOffset val="100"/>
        <c:noMultiLvlLbl val="0"/>
      </c:catAx>
      <c:valAx>
        <c:axId val="39102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2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1403</c:v>
                </c:pt>
                <c:pt idx="1">
                  <c:v>1709</c:v>
                </c:pt>
                <c:pt idx="2">
                  <c:v>1430</c:v>
                </c:pt>
                <c:pt idx="3">
                  <c:v>1906</c:v>
                </c:pt>
                <c:pt idx="4">
                  <c:v>1554</c:v>
                </c:pt>
                <c:pt idx="5">
                  <c:v>939</c:v>
                </c:pt>
                <c:pt idx="6">
                  <c:v>861</c:v>
                </c:pt>
                <c:pt idx="7">
                  <c:v>974</c:v>
                </c:pt>
                <c:pt idx="8">
                  <c:v>1052</c:v>
                </c:pt>
                <c:pt idx="9">
                  <c:v>926</c:v>
                </c:pt>
                <c:pt idx="10">
                  <c:v>941</c:v>
                </c:pt>
                <c:pt idx="11">
                  <c:v>838</c:v>
                </c:pt>
                <c:pt idx="12">
                  <c:v>1104</c:v>
                </c:pt>
                <c:pt idx="13">
                  <c:v>869</c:v>
                </c:pt>
                <c:pt idx="14">
                  <c:v>1089</c:v>
                </c:pt>
                <c:pt idx="15">
                  <c:v>1671</c:v>
                </c:pt>
                <c:pt idx="16">
                  <c:v>1841</c:v>
                </c:pt>
                <c:pt idx="17">
                  <c:v>2278</c:v>
                </c:pt>
                <c:pt idx="18">
                  <c:v>1455</c:v>
                </c:pt>
                <c:pt idx="19">
                  <c:v>942</c:v>
                </c:pt>
                <c:pt idx="20">
                  <c:v>1300</c:v>
                </c:pt>
                <c:pt idx="21">
                  <c:v>1995</c:v>
                </c:pt>
                <c:pt idx="22">
                  <c:v>1689</c:v>
                </c:pt>
                <c:pt idx="23">
                  <c:v>1403</c:v>
                </c:pt>
                <c:pt idx="24">
                  <c:v>1755</c:v>
                </c:pt>
                <c:pt idx="25">
                  <c:v>1616</c:v>
                </c:pt>
                <c:pt idx="26">
                  <c:v>1258</c:v>
                </c:pt>
                <c:pt idx="27">
                  <c:v>1032</c:v>
                </c:pt>
                <c:pt idx="28">
                  <c:v>1508</c:v>
                </c:pt>
                <c:pt idx="29">
                  <c:v>1645</c:v>
                </c:pt>
                <c:pt idx="30">
                  <c:v>1567</c:v>
                </c:pt>
                <c:pt idx="31">
                  <c:v>1567</c:v>
                </c:pt>
                <c:pt idx="32">
                  <c:v>1500</c:v>
                </c:pt>
                <c:pt idx="33">
                  <c:v>1109</c:v>
                </c:pt>
                <c:pt idx="34">
                  <c:v>1021</c:v>
                </c:pt>
                <c:pt idx="35">
                  <c:v>1080</c:v>
                </c:pt>
                <c:pt idx="36">
                  <c:v>1423</c:v>
                </c:pt>
                <c:pt idx="37">
                  <c:v>1328</c:v>
                </c:pt>
                <c:pt idx="38">
                  <c:v>1164</c:v>
                </c:pt>
                <c:pt idx="39">
                  <c:v>1164</c:v>
                </c:pt>
                <c:pt idx="40">
                  <c:v>863</c:v>
                </c:pt>
                <c:pt idx="41">
                  <c:v>605</c:v>
                </c:pt>
                <c:pt idx="42">
                  <c:v>832</c:v>
                </c:pt>
                <c:pt idx="43">
                  <c:v>1152</c:v>
                </c:pt>
                <c:pt idx="44">
                  <c:v>1358</c:v>
                </c:pt>
                <c:pt idx="45">
                  <c:v>3124</c:v>
                </c:pt>
                <c:pt idx="46">
                  <c:v>2316</c:v>
                </c:pt>
                <c:pt idx="47">
                  <c:v>2248</c:v>
                </c:pt>
                <c:pt idx="48">
                  <c:v>1211</c:v>
                </c:pt>
                <c:pt idx="49">
                  <c:v>1188</c:v>
                </c:pt>
                <c:pt idx="50">
                  <c:v>1727</c:v>
                </c:pt>
                <c:pt idx="51">
                  <c:v>1208</c:v>
                </c:pt>
                <c:pt idx="52">
                  <c:v>852</c:v>
                </c:pt>
                <c:pt idx="53">
                  <c:v>556</c:v>
                </c:pt>
                <c:pt idx="54">
                  <c:v>496</c:v>
                </c:pt>
                <c:pt idx="55">
                  <c:v>513</c:v>
                </c:pt>
                <c:pt idx="56">
                  <c:v>919</c:v>
                </c:pt>
                <c:pt idx="57">
                  <c:v>1084</c:v>
                </c:pt>
                <c:pt idx="58">
                  <c:v>1032</c:v>
                </c:pt>
              </c:numCache>
            </c:numRef>
          </c:val>
          <c:extLst>
            <c:ext xmlns:c16="http://schemas.microsoft.com/office/drawing/2014/chart" uri="{C3380CC4-5D6E-409C-BE32-E72D297353CC}">
              <c16:uniqueId val="{00000000-7F04-42D0-8D9E-9291D5246489}"/>
            </c:ext>
          </c:extLst>
        </c:ser>
        <c:dLbls>
          <c:showLegendKey val="0"/>
          <c:showVal val="0"/>
          <c:showCatName val="0"/>
          <c:showSerName val="0"/>
          <c:showPercent val="0"/>
          <c:showBubbleSize val="0"/>
        </c:dLbls>
        <c:gapWidth val="219"/>
        <c:overlap val="-27"/>
        <c:axId val="390978352"/>
        <c:axId val="390980320"/>
      </c:barChart>
      <c:dateAx>
        <c:axId val="39097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80320"/>
        <c:crosses val="autoZero"/>
        <c:auto val="1"/>
        <c:lblOffset val="100"/>
        <c:baseTimeUnit val="days"/>
      </c:dateAx>
      <c:valAx>
        <c:axId val="39098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7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2.3898502539400002</c:v>
                </c:pt>
                <c:pt idx="1">
                  <c:v>2.5899929164788</c:v>
                </c:pt>
                <c:pt idx="2">
                  <c:v>2.8943529349353998</c:v>
                </c:pt>
                <c:pt idx="3">
                  <c:v>5.1975138697701997</c:v>
                </c:pt>
                <c:pt idx="4">
                  <c:v>3.7082771839212998</c:v>
                </c:pt>
                <c:pt idx="5">
                  <c:v>2.8085508106677999</c:v>
                </c:pt>
                <c:pt idx="6">
                  <c:v>2.5584768680161001</c:v>
                </c:pt>
                <c:pt idx="7">
                  <c:v>1.704824489605</c:v>
                </c:pt>
                <c:pt idx="8">
                  <c:v>1.6851953499422001</c:v>
                </c:pt>
                <c:pt idx="9">
                  <c:v>1.7803290831173</c:v>
                </c:pt>
                <c:pt idx="10">
                  <c:v>3.0013594763914</c:v>
                </c:pt>
                <c:pt idx="11">
                  <c:v>2.8828789861263</c:v>
                </c:pt>
                <c:pt idx="12">
                  <c:v>3.7926350739511001</c:v>
                </c:pt>
                <c:pt idx="13">
                  <c:v>3.0027763935360001</c:v>
                </c:pt>
                <c:pt idx="14">
                  <c:v>2.3708294299920998</c:v>
                </c:pt>
                <c:pt idx="15">
                  <c:v>4.1641900039060999</c:v>
                </c:pt>
                <c:pt idx="16">
                  <c:v>4.6701139671184997</c:v>
                </c:pt>
                <c:pt idx="17">
                  <c:v>6.1236250146613997</c:v>
                </c:pt>
                <c:pt idx="18">
                  <c:v>4.2018803244748</c:v>
                </c:pt>
                <c:pt idx="19">
                  <c:v>3.0584451557305998</c:v>
                </c:pt>
                <c:pt idx="20">
                  <c:v>5.1884352568581997</c:v>
                </c:pt>
                <c:pt idx="21">
                  <c:v>4.5564800702183001</c:v>
                </c:pt>
                <c:pt idx="22">
                  <c:v>4.2967631982930996</c:v>
                </c:pt>
                <c:pt idx="23">
                  <c:v>4.0062980304923999</c:v>
                </c:pt>
                <c:pt idx="24">
                  <c:v>5.5448170192703996</c:v>
                </c:pt>
                <c:pt idx="25">
                  <c:v>5.6214905906265997</c:v>
                </c:pt>
                <c:pt idx="26">
                  <c:v>6.5466229721564</c:v>
                </c:pt>
                <c:pt idx="27">
                  <c:v>6.5328891450678004</c:v>
                </c:pt>
                <c:pt idx="28">
                  <c:v>8.1212045542119995</c:v>
                </c:pt>
                <c:pt idx="29">
                  <c:v>6.5289806795469998</c:v>
                </c:pt>
                <c:pt idx="30">
                  <c:v>5.7068963963558001</c:v>
                </c:pt>
                <c:pt idx="31">
                  <c:v>6.9016383884322003</c:v>
                </c:pt>
                <c:pt idx="32">
                  <c:v>7.6838596804883004</c:v>
                </c:pt>
                <c:pt idx="33">
                  <c:v>6.6084346140215997</c:v>
                </c:pt>
                <c:pt idx="34">
                  <c:v>5.0284336508490002</c:v>
                </c:pt>
                <c:pt idx="35">
                  <c:v>5.9792806709780999</c:v>
                </c:pt>
                <c:pt idx="36">
                  <c:v>6.4552678839824997</c:v>
                </c:pt>
                <c:pt idx="37">
                  <c:v>5.5573445827362002</c:v>
                </c:pt>
                <c:pt idx="38">
                  <c:v>4.7696326349135996</c:v>
                </c:pt>
                <c:pt idx="39">
                  <c:v>5.4263251742584</c:v>
                </c:pt>
                <c:pt idx="40">
                  <c:v>5.1092682680915997</c:v>
                </c:pt>
                <c:pt idx="41">
                  <c:v>4.6107138284835996</c:v>
                </c:pt>
                <c:pt idx="42">
                  <c:v>4.5308416402617997</c:v>
                </c:pt>
                <c:pt idx="43">
                  <c:v>5.2963258319879998</c:v>
                </c:pt>
                <c:pt idx="44">
                  <c:v>5.3523203676237001</c:v>
                </c:pt>
                <c:pt idx="45">
                  <c:v>9.9887417989829004</c:v>
                </c:pt>
                <c:pt idx="46">
                  <c:v>8.9323167761752007</c:v>
                </c:pt>
                <c:pt idx="47">
                  <c:v>8.5959435706622003</c:v>
                </c:pt>
                <c:pt idx="48">
                  <c:v>8.1908537042529996</c:v>
                </c:pt>
                <c:pt idx="49">
                  <c:v>7.3767861236341004</c:v>
                </c:pt>
                <c:pt idx="50">
                  <c:v>6.8311802971724003</c:v>
                </c:pt>
                <c:pt idx="51">
                  <c:v>5.9618011701936</c:v>
                </c:pt>
                <c:pt idx="52">
                  <c:v>5.4319740588652996</c:v>
                </c:pt>
                <c:pt idx="53">
                  <c:v>4.6367973245462997</c:v>
                </c:pt>
                <c:pt idx="54">
                  <c:v>4.1022365953745998</c:v>
                </c:pt>
                <c:pt idx="55">
                  <c:v>5.0599031353555999</c:v>
                </c:pt>
                <c:pt idx="56">
                  <c:v>4.6540312876053003</c:v>
                </c:pt>
                <c:pt idx="57">
                  <c:v>6.7565016283570003</c:v>
                </c:pt>
                <c:pt idx="58">
                  <c:v>7.7737130911941001</c:v>
                </c:pt>
              </c:numCache>
            </c:numRef>
          </c:val>
          <c:extLst>
            <c:ext xmlns:c16="http://schemas.microsoft.com/office/drawing/2014/chart" uri="{C3380CC4-5D6E-409C-BE32-E72D297353CC}">
              <c16:uniqueId val="{00000000-DCA9-44F2-9B49-FFF0119F0E37}"/>
            </c:ext>
          </c:extLst>
        </c:ser>
        <c:dLbls>
          <c:showLegendKey val="0"/>
          <c:showVal val="0"/>
          <c:showCatName val="0"/>
          <c:showSerName val="0"/>
          <c:showPercent val="0"/>
          <c:showBubbleSize val="0"/>
        </c:dLbls>
        <c:gapWidth val="219"/>
        <c:overlap val="-27"/>
        <c:axId val="420789672"/>
        <c:axId val="420787704"/>
      </c:barChart>
      <c:dateAx>
        <c:axId val="42078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87704"/>
        <c:crosses val="autoZero"/>
        <c:auto val="1"/>
        <c:lblOffset val="100"/>
        <c:baseTimeUnit val="days"/>
      </c:dateAx>
      <c:valAx>
        <c:axId val="42078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8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29777</c:v>
                </c:pt>
              </c:numCache>
            </c:numRef>
          </c:val>
          <c:extLst>
            <c:ext xmlns:c16="http://schemas.microsoft.com/office/drawing/2014/chart" uri="{C3380CC4-5D6E-409C-BE32-E72D297353CC}">
              <c16:uniqueId val="{00000000-4F21-41C4-AC7E-28A505E14D7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1224</c:v>
                </c:pt>
              </c:numCache>
            </c:numRef>
          </c:val>
          <c:extLst>
            <c:ext xmlns:c16="http://schemas.microsoft.com/office/drawing/2014/chart" uri="{C3380CC4-5D6E-409C-BE32-E72D297353CC}">
              <c16:uniqueId val="{00000001-4F21-41C4-AC7E-28A505E14D7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97</c:v>
                </c:pt>
              </c:numCache>
            </c:numRef>
          </c:val>
          <c:extLst>
            <c:ext xmlns:c16="http://schemas.microsoft.com/office/drawing/2014/chart" uri="{C3380CC4-5D6E-409C-BE32-E72D297353CC}">
              <c16:uniqueId val="{00000002-4F21-41C4-AC7E-28A505E14D7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169</c:v>
                </c:pt>
              </c:numCache>
            </c:numRef>
          </c:val>
          <c:extLst>
            <c:ext xmlns:c16="http://schemas.microsoft.com/office/drawing/2014/chart" uri="{C3380CC4-5D6E-409C-BE32-E72D297353CC}">
              <c16:uniqueId val="{00000003-4F21-41C4-AC7E-28A505E14D7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150</c:v>
                </c:pt>
              </c:numCache>
            </c:numRef>
          </c:val>
          <c:extLst>
            <c:ext xmlns:c16="http://schemas.microsoft.com/office/drawing/2014/chart" uri="{C3380CC4-5D6E-409C-BE32-E72D297353CC}">
              <c16:uniqueId val="{00000004-4F21-41C4-AC7E-28A505E14D7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459</c:v>
                </c:pt>
              </c:numCache>
            </c:numRef>
          </c:val>
          <c:extLst>
            <c:ext xmlns:c16="http://schemas.microsoft.com/office/drawing/2014/chart" uri="{C3380CC4-5D6E-409C-BE32-E72D297353CC}">
              <c16:uniqueId val="{00000005-4F21-41C4-AC7E-28A505E14D7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3125</c:v>
                </c:pt>
              </c:numCache>
            </c:numRef>
          </c:val>
          <c:extLst>
            <c:ext xmlns:c16="http://schemas.microsoft.com/office/drawing/2014/chart" uri="{C3380CC4-5D6E-409C-BE32-E72D297353CC}">
              <c16:uniqueId val="{00000006-4F21-41C4-AC7E-28A505E14D7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34797</c:v>
                </c:pt>
              </c:numCache>
            </c:numRef>
          </c:val>
          <c:extLst>
            <c:ext xmlns:c16="http://schemas.microsoft.com/office/drawing/2014/chart" uri="{C3380CC4-5D6E-409C-BE32-E72D297353CC}">
              <c16:uniqueId val="{00000007-4F21-41C4-AC7E-28A505E14D70}"/>
            </c:ext>
          </c:extLst>
        </c:ser>
        <c:dLbls>
          <c:showLegendKey val="0"/>
          <c:showVal val="0"/>
          <c:showCatName val="0"/>
          <c:showSerName val="0"/>
          <c:showPercent val="0"/>
          <c:showBubbleSize val="0"/>
        </c:dLbls>
        <c:gapWidth val="219"/>
        <c:overlap val="-27"/>
        <c:axId val="420790000"/>
        <c:axId val="420788360"/>
      </c:barChart>
      <c:catAx>
        <c:axId val="42079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88360"/>
        <c:crosses val="autoZero"/>
        <c:auto val="1"/>
        <c:lblAlgn val="ctr"/>
        <c:lblOffset val="100"/>
        <c:noMultiLvlLbl val="0"/>
      </c:catAx>
      <c:valAx>
        <c:axId val="42078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9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1DA9-1428-40E4-A3FD-8D9BF00E3121}"/>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1DA9797-1249-4BEF-AC2B-BA26DEFC9D0D}"/>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78403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17615-5996-49E7-893B-7B9CFE9ADAF9}"/>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8D433C1C-B507-4E01-86C6-8FF591797D82}"/>
              </a:ext>
            </a:extLst>
          </p:cNvPr>
          <p:cNvGraphicFramePr>
            <a:graphicFrameLocks noGrp="1"/>
          </p:cNvGraphicFramePr>
          <p:nvPr>
            <p:ph type="tbl" sz="quarter" idx="13"/>
            <p:extLst>
              <p:ext uri="{D42A27DB-BD31-4B8C-83A1-F6EECF244321}">
                <p14:modId xmlns:p14="http://schemas.microsoft.com/office/powerpoint/2010/main" val="426826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3754460"/>
                    </a:ext>
                  </a:extLst>
                </a:gridCol>
                <a:gridCol w="370332">
                  <a:extLst>
                    <a:ext uri="{9D8B030D-6E8A-4147-A177-3AD203B41FA5}">
                      <a16:colId xmlns:a16="http://schemas.microsoft.com/office/drawing/2014/main" val="2968550915"/>
                    </a:ext>
                  </a:extLst>
                </a:gridCol>
                <a:gridCol w="370332">
                  <a:extLst>
                    <a:ext uri="{9D8B030D-6E8A-4147-A177-3AD203B41FA5}">
                      <a16:colId xmlns:a16="http://schemas.microsoft.com/office/drawing/2014/main" val="448453246"/>
                    </a:ext>
                  </a:extLst>
                </a:gridCol>
                <a:gridCol w="370332">
                  <a:extLst>
                    <a:ext uri="{9D8B030D-6E8A-4147-A177-3AD203B41FA5}">
                      <a16:colId xmlns:a16="http://schemas.microsoft.com/office/drawing/2014/main" val="671024632"/>
                    </a:ext>
                  </a:extLst>
                </a:gridCol>
                <a:gridCol w="329184">
                  <a:extLst>
                    <a:ext uri="{9D8B030D-6E8A-4147-A177-3AD203B41FA5}">
                      <a16:colId xmlns:a16="http://schemas.microsoft.com/office/drawing/2014/main" val="187485362"/>
                    </a:ext>
                  </a:extLst>
                </a:gridCol>
                <a:gridCol w="329184">
                  <a:extLst>
                    <a:ext uri="{9D8B030D-6E8A-4147-A177-3AD203B41FA5}">
                      <a16:colId xmlns:a16="http://schemas.microsoft.com/office/drawing/2014/main" val="1004558320"/>
                    </a:ext>
                  </a:extLst>
                </a:gridCol>
                <a:gridCol w="329184">
                  <a:extLst>
                    <a:ext uri="{9D8B030D-6E8A-4147-A177-3AD203B41FA5}">
                      <a16:colId xmlns:a16="http://schemas.microsoft.com/office/drawing/2014/main" val="293851405"/>
                    </a:ext>
                  </a:extLst>
                </a:gridCol>
                <a:gridCol w="329184">
                  <a:extLst>
                    <a:ext uri="{9D8B030D-6E8A-4147-A177-3AD203B41FA5}">
                      <a16:colId xmlns:a16="http://schemas.microsoft.com/office/drawing/2014/main" val="1389515522"/>
                    </a:ext>
                  </a:extLst>
                </a:gridCol>
                <a:gridCol w="329184">
                  <a:extLst>
                    <a:ext uri="{9D8B030D-6E8A-4147-A177-3AD203B41FA5}">
                      <a16:colId xmlns:a16="http://schemas.microsoft.com/office/drawing/2014/main" val="1442644470"/>
                    </a:ext>
                  </a:extLst>
                </a:gridCol>
                <a:gridCol w="329184">
                  <a:extLst>
                    <a:ext uri="{9D8B030D-6E8A-4147-A177-3AD203B41FA5}">
                      <a16:colId xmlns:a16="http://schemas.microsoft.com/office/drawing/2014/main" val="1257392841"/>
                    </a:ext>
                  </a:extLst>
                </a:gridCol>
                <a:gridCol w="329184">
                  <a:extLst>
                    <a:ext uri="{9D8B030D-6E8A-4147-A177-3AD203B41FA5}">
                      <a16:colId xmlns:a16="http://schemas.microsoft.com/office/drawing/2014/main" val="2899972888"/>
                    </a:ext>
                  </a:extLst>
                </a:gridCol>
                <a:gridCol w="329184">
                  <a:extLst>
                    <a:ext uri="{9D8B030D-6E8A-4147-A177-3AD203B41FA5}">
                      <a16:colId xmlns:a16="http://schemas.microsoft.com/office/drawing/2014/main" val="2493810696"/>
                    </a:ext>
                  </a:extLst>
                </a:gridCol>
                <a:gridCol w="329184">
                  <a:extLst>
                    <a:ext uri="{9D8B030D-6E8A-4147-A177-3AD203B41FA5}">
                      <a16:colId xmlns:a16="http://schemas.microsoft.com/office/drawing/2014/main" val="3202195104"/>
                    </a:ext>
                  </a:extLst>
                </a:gridCol>
                <a:gridCol w="370332">
                  <a:extLst>
                    <a:ext uri="{9D8B030D-6E8A-4147-A177-3AD203B41FA5}">
                      <a16:colId xmlns:a16="http://schemas.microsoft.com/office/drawing/2014/main" val="520904729"/>
                    </a:ext>
                  </a:extLst>
                </a:gridCol>
                <a:gridCol w="370332">
                  <a:extLst>
                    <a:ext uri="{9D8B030D-6E8A-4147-A177-3AD203B41FA5}">
                      <a16:colId xmlns:a16="http://schemas.microsoft.com/office/drawing/2014/main" val="1271612828"/>
                    </a:ext>
                  </a:extLst>
                </a:gridCol>
                <a:gridCol w="329184">
                  <a:extLst>
                    <a:ext uri="{9D8B030D-6E8A-4147-A177-3AD203B41FA5}">
                      <a16:colId xmlns:a16="http://schemas.microsoft.com/office/drawing/2014/main" val="3502135159"/>
                    </a:ext>
                  </a:extLst>
                </a:gridCol>
                <a:gridCol w="329184">
                  <a:extLst>
                    <a:ext uri="{9D8B030D-6E8A-4147-A177-3AD203B41FA5}">
                      <a16:colId xmlns:a16="http://schemas.microsoft.com/office/drawing/2014/main" val="2533916966"/>
                    </a:ext>
                  </a:extLst>
                </a:gridCol>
                <a:gridCol w="370332">
                  <a:extLst>
                    <a:ext uri="{9D8B030D-6E8A-4147-A177-3AD203B41FA5}">
                      <a16:colId xmlns:a16="http://schemas.microsoft.com/office/drawing/2014/main" val="135454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4980937"/>
                  </a:ext>
                </a:extLst>
              </a:tr>
            </a:tbl>
          </a:graphicData>
        </a:graphic>
      </p:graphicFrame>
      <p:sp>
        <p:nvSpPr>
          <p:cNvPr id="4" name="Text Placeholder 3">
            <a:extLst>
              <a:ext uri="{FF2B5EF4-FFF2-40B4-BE49-F238E27FC236}">
                <a16:creationId xmlns:a16="http://schemas.microsoft.com/office/drawing/2014/main" id="{B6F31F1B-EF66-4619-8DF5-45F8DD1C0983}"/>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6324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ABBF-A182-4505-A712-0C3356ED8E0F}"/>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98577834-5480-4908-9375-19A88FC9C6CB}"/>
              </a:ext>
            </a:extLst>
          </p:cNvPr>
          <p:cNvGraphicFramePr>
            <a:graphicFrameLocks noGrp="1"/>
          </p:cNvGraphicFramePr>
          <p:nvPr>
            <p:ph type="tbl" sz="quarter" idx="13"/>
            <p:extLst>
              <p:ext uri="{D42A27DB-BD31-4B8C-83A1-F6EECF244321}">
                <p14:modId xmlns:p14="http://schemas.microsoft.com/office/powerpoint/2010/main" val="16605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676108"/>
                    </a:ext>
                  </a:extLst>
                </a:gridCol>
                <a:gridCol w="370332">
                  <a:extLst>
                    <a:ext uri="{9D8B030D-6E8A-4147-A177-3AD203B41FA5}">
                      <a16:colId xmlns:a16="http://schemas.microsoft.com/office/drawing/2014/main" val="524058660"/>
                    </a:ext>
                  </a:extLst>
                </a:gridCol>
                <a:gridCol w="370332">
                  <a:extLst>
                    <a:ext uri="{9D8B030D-6E8A-4147-A177-3AD203B41FA5}">
                      <a16:colId xmlns:a16="http://schemas.microsoft.com/office/drawing/2014/main" val="2742877491"/>
                    </a:ext>
                  </a:extLst>
                </a:gridCol>
                <a:gridCol w="370332">
                  <a:extLst>
                    <a:ext uri="{9D8B030D-6E8A-4147-A177-3AD203B41FA5}">
                      <a16:colId xmlns:a16="http://schemas.microsoft.com/office/drawing/2014/main" val="2574602316"/>
                    </a:ext>
                  </a:extLst>
                </a:gridCol>
                <a:gridCol w="329184">
                  <a:extLst>
                    <a:ext uri="{9D8B030D-6E8A-4147-A177-3AD203B41FA5}">
                      <a16:colId xmlns:a16="http://schemas.microsoft.com/office/drawing/2014/main" val="1804067737"/>
                    </a:ext>
                  </a:extLst>
                </a:gridCol>
                <a:gridCol w="329184">
                  <a:extLst>
                    <a:ext uri="{9D8B030D-6E8A-4147-A177-3AD203B41FA5}">
                      <a16:colId xmlns:a16="http://schemas.microsoft.com/office/drawing/2014/main" val="3038070270"/>
                    </a:ext>
                  </a:extLst>
                </a:gridCol>
                <a:gridCol w="329184">
                  <a:extLst>
                    <a:ext uri="{9D8B030D-6E8A-4147-A177-3AD203B41FA5}">
                      <a16:colId xmlns:a16="http://schemas.microsoft.com/office/drawing/2014/main" val="3036757082"/>
                    </a:ext>
                  </a:extLst>
                </a:gridCol>
                <a:gridCol w="329184">
                  <a:extLst>
                    <a:ext uri="{9D8B030D-6E8A-4147-A177-3AD203B41FA5}">
                      <a16:colId xmlns:a16="http://schemas.microsoft.com/office/drawing/2014/main" val="3533956748"/>
                    </a:ext>
                  </a:extLst>
                </a:gridCol>
                <a:gridCol w="329184">
                  <a:extLst>
                    <a:ext uri="{9D8B030D-6E8A-4147-A177-3AD203B41FA5}">
                      <a16:colId xmlns:a16="http://schemas.microsoft.com/office/drawing/2014/main" val="1651388865"/>
                    </a:ext>
                  </a:extLst>
                </a:gridCol>
                <a:gridCol w="329184">
                  <a:extLst>
                    <a:ext uri="{9D8B030D-6E8A-4147-A177-3AD203B41FA5}">
                      <a16:colId xmlns:a16="http://schemas.microsoft.com/office/drawing/2014/main" val="1267498650"/>
                    </a:ext>
                  </a:extLst>
                </a:gridCol>
                <a:gridCol w="329184">
                  <a:extLst>
                    <a:ext uri="{9D8B030D-6E8A-4147-A177-3AD203B41FA5}">
                      <a16:colId xmlns:a16="http://schemas.microsoft.com/office/drawing/2014/main" val="1148914953"/>
                    </a:ext>
                  </a:extLst>
                </a:gridCol>
                <a:gridCol w="329184">
                  <a:extLst>
                    <a:ext uri="{9D8B030D-6E8A-4147-A177-3AD203B41FA5}">
                      <a16:colId xmlns:a16="http://schemas.microsoft.com/office/drawing/2014/main" val="2479940265"/>
                    </a:ext>
                  </a:extLst>
                </a:gridCol>
                <a:gridCol w="329184">
                  <a:extLst>
                    <a:ext uri="{9D8B030D-6E8A-4147-A177-3AD203B41FA5}">
                      <a16:colId xmlns:a16="http://schemas.microsoft.com/office/drawing/2014/main" val="2849491386"/>
                    </a:ext>
                  </a:extLst>
                </a:gridCol>
                <a:gridCol w="370332">
                  <a:extLst>
                    <a:ext uri="{9D8B030D-6E8A-4147-A177-3AD203B41FA5}">
                      <a16:colId xmlns:a16="http://schemas.microsoft.com/office/drawing/2014/main" val="3138100918"/>
                    </a:ext>
                  </a:extLst>
                </a:gridCol>
                <a:gridCol w="370332">
                  <a:extLst>
                    <a:ext uri="{9D8B030D-6E8A-4147-A177-3AD203B41FA5}">
                      <a16:colId xmlns:a16="http://schemas.microsoft.com/office/drawing/2014/main" val="2172672287"/>
                    </a:ext>
                  </a:extLst>
                </a:gridCol>
                <a:gridCol w="329184">
                  <a:extLst>
                    <a:ext uri="{9D8B030D-6E8A-4147-A177-3AD203B41FA5}">
                      <a16:colId xmlns:a16="http://schemas.microsoft.com/office/drawing/2014/main" val="3690762721"/>
                    </a:ext>
                  </a:extLst>
                </a:gridCol>
                <a:gridCol w="329184">
                  <a:extLst>
                    <a:ext uri="{9D8B030D-6E8A-4147-A177-3AD203B41FA5}">
                      <a16:colId xmlns:a16="http://schemas.microsoft.com/office/drawing/2014/main" val="1704698670"/>
                    </a:ext>
                  </a:extLst>
                </a:gridCol>
                <a:gridCol w="370332">
                  <a:extLst>
                    <a:ext uri="{9D8B030D-6E8A-4147-A177-3AD203B41FA5}">
                      <a16:colId xmlns:a16="http://schemas.microsoft.com/office/drawing/2014/main" val="417988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58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08:47:26</a:t>
                      </a:r>
                      <a:r>
                        <a:rPr kumimoji="0" lang="en-US" sz="1000" b="0" i="0" u="none" strike="noStrike" kern="1200" cap="none" spc="0" normalizeH="0" baseline="0" noProof="0">
                          <a:ln>
                            <a:noFill/>
                          </a:ln>
                          <a:solidFill>
                            <a:prstClr val="black"/>
                          </a:solidFill>
                          <a:effectLst/>
                          <a:uLnTx/>
                          <a:uFillTx/>
                          <a:latin typeface="+mn-lt"/>
                          <a:ea typeface="+mn-ea"/>
                          <a:cs typeface="+mn-cs"/>
                        </a:rPr>
                        <a:t>
DUQUE VISITS DENGUE FAST LANES OF VALENZUELA CITY HOSPITALS
Health Secretary Francisco T. Duque III, during his visit to the Valenzuela City Emergency Hospital, Valenzuela Medical Center and Fatima University Medical Center, explains to media that one of the reasons for his visit to several hospitals around Metro Manila is to get first-hand information on the services provided to patients, especially to patients admitted for dengue or who may be Dengvaxia vaccinees. Duque also revealed that the Department of Health already requested Congress to use the P1.16 billion reimbursed by Sanofi for the purchase dengue kits and other incidental costs related to Dengvaxia vaccination. Duque also noted that after his visit to hospitals in Cavite, he has not received any complaints or reports of hospitals refusing admission to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5135394"/>
                  </a:ext>
                </a:extLst>
              </a:tr>
            </a:tbl>
          </a:graphicData>
        </a:graphic>
      </p:graphicFrame>
      <p:sp>
        <p:nvSpPr>
          <p:cNvPr id="4" name="Text Placeholder 3">
            <a:extLst>
              <a:ext uri="{FF2B5EF4-FFF2-40B4-BE49-F238E27FC236}">
                <a16:creationId xmlns:a16="http://schemas.microsoft.com/office/drawing/2014/main" id="{1FC1620C-29A3-41B2-A44E-97B70CABDBA9}"/>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4146821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4D4F-3011-4900-B0A0-68495A5CF547}"/>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9E981CDD-C5A5-4F0A-9EAE-E42E436D2F32}"/>
              </a:ext>
            </a:extLst>
          </p:cNvPr>
          <p:cNvGraphicFramePr>
            <a:graphicFrameLocks noGrp="1"/>
          </p:cNvGraphicFramePr>
          <p:nvPr>
            <p:ph type="tbl" sz="quarter" idx="13"/>
            <p:extLst>
              <p:ext uri="{D42A27DB-BD31-4B8C-83A1-F6EECF244321}">
                <p14:modId xmlns:p14="http://schemas.microsoft.com/office/powerpoint/2010/main" val="69371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887693"/>
                    </a:ext>
                  </a:extLst>
                </a:gridCol>
                <a:gridCol w="370332">
                  <a:extLst>
                    <a:ext uri="{9D8B030D-6E8A-4147-A177-3AD203B41FA5}">
                      <a16:colId xmlns:a16="http://schemas.microsoft.com/office/drawing/2014/main" val="1217997442"/>
                    </a:ext>
                  </a:extLst>
                </a:gridCol>
                <a:gridCol w="370332">
                  <a:extLst>
                    <a:ext uri="{9D8B030D-6E8A-4147-A177-3AD203B41FA5}">
                      <a16:colId xmlns:a16="http://schemas.microsoft.com/office/drawing/2014/main" val="4198416860"/>
                    </a:ext>
                  </a:extLst>
                </a:gridCol>
                <a:gridCol w="370332">
                  <a:extLst>
                    <a:ext uri="{9D8B030D-6E8A-4147-A177-3AD203B41FA5}">
                      <a16:colId xmlns:a16="http://schemas.microsoft.com/office/drawing/2014/main" val="716077652"/>
                    </a:ext>
                  </a:extLst>
                </a:gridCol>
                <a:gridCol w="329184">
                  <a:extLst>
                    <a:ext uri="{9D8B030D-6E8A-4147-A177-3AD203B41FA5}">
                      <a16:colId xmlns:a16="http://schemas.microsoft.com/office/drawing/2014/main" val="49872356"/>
                    </a:ext>
                  </a:extLst>
                </a:gridCol>
                <a:gridCol w="329184">
                  <a:extLst>
                    <a:ext uri="{9D8B030D-6E8A-4147-A177-3AD203B41FA5}">
                      <a16:colId xmlns:a16="http://schemas.microsoft.com/office/drawing/2014/main" val="3630669568"/>
                    </a:ext>
                  </a:extLst>
                </a:gridCol>
                <a:gridCol w="329184">
                  <a:extLst>
                    <a:ext uri="{9D8B030D-6E8A-4147-A177-3AD203B41FA5}">
                      <a16:colId xmlns:a16="http://schemas.microsoft.com/office/drawing/2014/main" val="1150047753"/>
                    </a:ext>
                  </a:extLst>
                </a:gridCol>
                <a:gridCol w="329184">
                  <a:extLst>
                    <a:ext uri="{9D8B030D-6E8A-4147-A177-3AD203B41FA5}">
                      <a16:colId xmlns:a16="http://schemas.microsoft.com/office/drawing/2014/main" val="4180792077"/>
                    </a:ext>
                  </a:extLst>
                </a:gridCol>
                <a:gridCol w="329184">
                  <a:extLst>
                    <a:ext uri="{9D8B030D-6E8A-4147-A177-3AD203B41FA5}">
                      <a16:colId xmlns:a16="http://schemas.microsoft.com/office/drawing/2014/main" val="291842724"/>
                    </a:ext>
                  </a:extLst>
                </a:gridCol>
                <a:gridCol w="329184">
                  <a:extLst>
                    <a:ext uri="{9D8B030D-6E8A-4147-A177-3AD203B41FA5}">
                      <a16:colId xmlns:a16="http://schemas.microsoft.com/office/drawing/2014/main" val="1755780038"/>
                    </a:ext>
                  </a:extLst>
                </a:gridCol>
                <a:gridCol w="329184">
                  <a:extLst>
                    <a:ext uri="{9D8B030D-6E8A-4147-A177-3AD203B41FA5}">
                      <a16:colId xmlns:a16="http://schemas.microsoft.com/office/drawing/2014/main" val="1085281054"/>
                    </a:ext>
                  </a:extLst>
                </a:gridCol>
                <a:gridCol w="329184">
                  <a:extLst>
                    <a:ext uri="{9D8B030D-6E8A-4147-A177-3AD203B41FA5}">
                      <a16:colId xmlns:a16="http://schemas.microsoft.com/office/drawing/2014/main" val="690121170"/>
                    </a:ext>
                  </a:extLst>
                </a:gridCol>
                <a:gridCol w="329184">
                  <a:extLst>
                    <a:ext uri="{9D8B030D-6E8A-4147-A177-3AD203B41FA5}">
                      <a16:colId xmlns:a16="http://schemas.microsoft.com/office/drawing/2014/main" val="776765487"/>
                    </a:ext>
                  </a:extLst>
                </a:gridCol>
                <a:gridCol w="370332">
                  <a:extLst>
                    <a:ext uri="{9D8B030D-6E8A-4147-A177-3AD203B41FA5}">
                      <a16:colId xmlns:a16="http://schemas.microsoft.com/office/drawing/2014/main" val="3494144913"/>
                    </a:ext>
                  </a:extLst>
                </a:gridCol>
                <a:gridCol w="370332">
                  <a:extLst>
                    <a:ext uri="{9D8B030D-6E8A-4147-A177-3AD203B41FA5}">
                      <a16:colId xmlns:a16="http://schemas.microsoft.com/office/drawing/2014/main" val="2795262145"/>
                    </a:ext>
                  </a:extLst>
                </a:gridCol>
                <a:gridCol w="329184">
                  <a:extLst>
                    <a:ext uri="{9D8B030D-6E8A-4147-A177-3AD203B41FA5}">
                      <a16:colId xmlns:a16="http://schemas.microsoft.com/office/drawing/2014/main" val="3400227073"/>
                    </a:ext>
                  </a:extLst>
                </a:gridCol>
                <a:gridCol w="329184">
                  <a:extLst>
                    <a:ext uri="{9D8B030D-6E8A-4147-A177-3AD203B41FA5}">
                      <a16:colId xmlns:a16="http://schemas.microsoft.com/office/drawing/2014/main" val="565301166"/>
                    </a:ext>
                  </a:extLst>
                </a:gridCol>
                <a:gridCol w="370332">
                  <a:extLst>
                    <a:ext uri="{9D8B030D-6E8A-4147-A177-3AD203B41FA5}">
                      <a16:colId xmlns:a16="http://schemas.microsoft.com/office/drawing/2014/main" val="322008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636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04:27:07</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726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04:15:19</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587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03:21:36</a:t>
                      </a:r>
                      <a:r>
                        <a:rPr kumimoji="0" lang="en-US" sz="1000" b="0" i="0" u="none" strike="noStrike" kern="1200" cap="none" spc="0" normalizeH="0" baseline="0" noProof="0">
                          <a:ln>
                            <a:noFill/>
                          </a:ln>
                          <a:solidFill>
                            <a:prstClr val="black"/>
                          </a:solidFill>
                          <a:effectLst/>
                          <a:uLnTx/>
                          <a:uFillTx/>
                          <a:latin typeface="+mn-lt"/>
                          <a:ea typeface="+mn-ea"/>
                          <a:cs typeface="+mn-cs"/>
                        </a:rPr>
                        <a:t>
Summer is Here! Protect Yourself from Sunburn!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1770980"/>
                  </a:ext>
                </a:extLst>
              </a:tr>
            </a:tbl>
          </a:graphicData>
        </a:graphic>
      </p:graphicFrame>
      <p:sp>
        <p:nvSpPr>
          <p:cNvPr id="4" name="Text Placeholder 3">
            <a:extLst>
              <a:ext uri="{FF2B5EF4-FFF2-40B4-BE49-F238E27FC236}">
                <a16:creationId xmlns:a16="http://schemas.microsoft.com/office/drawing/2014/main" id="{211B87CD-4DBA-4A60-96C9-4557B110D93C}"/>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179785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37EF-0F0C-4716-991B-7459763D657F}"/>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2A071F70-07FF-4AC9-AD6D-004690BA77EA}"/>
              </a:ext>
            </a:extLst>
          </p:cNvPr>
          <p:cNvGraphicFramePr>
            <a:graphicFrameLocks noGrp="1"/>
          </p:cNvGraphicFramePr>
          <p:nvPr>
            <p:ph type="tbl" sz="quarter" idx="13"/>
            <p:extLst>
              <p:ext uri="{D42A27DB-BD31-4B8C-83A1-F6EECF244321}">
                <p14:modId xmlns:p14="http://schemas.microsoft.com/office/powerpoint/2010/main" val="115269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0090143"/>
                    </a:ext>
                  </a:extLst>
                </a:gridCol>
                <a:gridCol w="370332">
                  <a:extLst>
                    <a:ext uri="{9D8B030D-6E8A-4147-A177-3AD203B41FA5}">
                      <a16:colId xmlns:a16="http://schemas.microsoft.com/office/drawing/2014/main" val="614214391"/>
                    </a:ext>
                  </a:extLst>
                </a:gridCol>
                <a:gridCol w="370332">
                  <a:extLst>
                    <a:ext uri="{9D8B030D-6E8A-4147-A177-3AD203B41FA5}">
                      <a16:colId xmlns:a16="http://schemas.microsoft.com/office/drawing/2014/main" val="912567553"/>
                    </a:ext>
                  </a:extLst>
                </a:gridCol>
                <a:gridCol w="370332">
                  <a:extLst>
                    <a:ext uri="{9D8B030D-6E8A-4147-A177-3AD203B41FA5}">
                      <a16:colId xmlns:a16="http://schemas.microsoft.com/office/drawing/2014/main" val="2893292726"/>
                    </a:ext>
                  </a:extLst>
                </a:gridCol>
                <a:gridCol w="329184">
                  <a:extLst>
                    <a:ext uri="{9D8B030D-6E8A-4147-A177-3AD203B41FA5}">
                      <a16:colId xmlns:a16="http://schemas.microsoft.com/office/drawing/2014/main" val="2595419693"/>
                    </a:ext>
                  </a:extLst>
                </a:gridCol>
                <a:gridCol w="329184">
                  <a:extLst>
                    <a:ext uri="{9D8B030D-6E8A-4147-A177-3AD203B41FA5}">
                      <a16:colId xmlns:a16="http://schemas.microsoft.com/office/drawing/2014/main" val="982057033"/>
                    </a:ext>
                  </a:extLst>
                </a:gridCol>
                <a:gridCol w="329184">
                  <a:extLst>
                    <a:ext uri="{9D8B030D-6E8A-4147-A177-3AD203B41FA5}">
                      <a16:colId xmlns:a16="http://schemas.microsoft.com/office/drawing/2014/main" val="2491873470"/>
                    </a:ext>
                  </a:extLst>
                </a:gridCol>
                <a:gridCol w="329184">
                  <a:extLst>
                    <a:ext uri="{9D8B030D-6E8A-4147-A177-3AD203B41FA5}">
                      <a16:colId xmlns:a16="http://schemas.microsoft.com/office/drawing/2014/main" val="3615159348"/>
                    </a:ext>
                  </a:extLst>
                </a:gridCol>
                <a:gridCol w="329184">
                  <a:extLst>
                    <a:ext uri="{9D8B030D-6E8A-4147-A177-3AD203B41FA5}">
                      <a16:colId xmlns:a16="http://schemas.microsoft.com/office/drawing/2014/main" val="384801772"/>
                    </a:ext>
                  </a:extLst>
                </a:gridCol>
                <a:gridCol w="329184">
                  <a:extLst>
                    <a:ext uri="{9D8B030D-6E8A-4147-A177-3AD203B41FA5}">
                      <a16:colId xmlns:a16="http://schemas.microsoft.com/office/drawing/2014/main" val="1043456201"/>
                    </a:ext>
                  </a:extLst>
                </a:gridCol>
                <a:gridCol w="329184">
                  <a:extLst>
                    <a:ext uri="{9D8B030D-6E8A-4147-A177-3AD203B41FA5}">
                      <a16:colId xmlns:a16="http://schemas.microsoft.com/office/drawing/2014/main" val="1323375910"/>
                    </a:ext>
                  </a:extLst>
                </a:gridCol>
                <a:gridCol w="329184">
                  <a:extLst>
                    <a:ext uri="{9D8B030D-6E8A-4147-A177-3AD203B41FA5}">
                      <a16:colId xmlns:a16="http://schemas.microsoft.com/office/drawing/2014/main" val="2790140413"/>
                    </a:ext>
                  </a:extLst>
                </a:gridCol>
                <a:gridCol w="329184">
                  <a:extLst>
                    <a:ext uri="{9D8B030D-6E8A-4147-A177-3AD203B41FA5}">
                      <a16:colId xmlns:a16="http://schemas.microsoft.com/office/drawing/2014/main" val="1357800513"/>
                    </a:ext>
                  </a:extLst>
                </a:gridCol>
                <a:gridCol w="370332">
                  <a:extLst>
                    <a:ext uri="{9D8B030D-6E8A-4147-A177-3AD203B41FA5}">
                      <a16:colId xmlns:a16="http://schemas.microsoft.com/office/drawing/2014/main" val="935387705"/>
                    </a:ext>
                  </a:extLst>
                </a:gridCol>
                <a:gridCol w="370332">
                  <a:extLst>
                    <a:ext uri="{9D8B030D-6E8A-4147-A177-3AD203B41FA5}">
                      <a16:colId xmlns:a16="http://schemas.microsoft.com/office/drawing/2014/main" val="2964204066"/>
                    </a:ext>
                  </a:extLst>
                </a:gridCol>
                <a:gridCol w="329184">
                  <a:extLst>
                    <a:ext uri="{9D8B030D-6E8A-4147-A177-3AD203B41FA5}">
                      <a16:colId xmlns:a16="http://schemas.microsoft.com/office/drawing/2014/main" val="409846399"/>
                    </a:ext>
                  </a:extLst>
                </a:gridCol>
                <a:gridCol w="329184">
                  <a:extLst>
                    <a:ext uri="{9D8B030D-6E8A-4147-A177-3AD203B41FA5}">
                      <a16:colId xmlns:a16="http://schemas.microsoft.com/office/drawing/2014/main" val="3267015530"/>
                    </a:ext>
                  </a:extLst>
                </a:gridCol>
                <a:gridCol w="370332">
                  <a:extLst>
                    <a:ext uri="{9D8B030D-6E8A-4147-A177-3AD203B41FA5}">
                      <a16:colId xmlns:a16="http://schemas.microsoft.com/office/drawing/2014/main" val="60237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1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02:56:58</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309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02:07:52</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City Emergency Hospital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1579813"/>
                  </a:ext>
                </a:extLst>
              </a:tr>
            </a:tbl>
          </a:graphicData>
        </a:graphic>
      </p:graphicFrame>
      <p:sp>
        <p:nvSpPr>
          <p:cNvPr id="4" name="Text Placeholder 3">
            <a:extLst>
              <a:ext uri="{FF2B5EF4-FFF2-40B4-BE49-F238E27FC236}">
                <a16:creationId xmlns:a16="http://schemas.microsoft.com/office/drawing/2014/main" id="{773D6030-4991-4328-90F3-4FB95794CDD6}"/>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733423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50C6-FE59-4FF6-B4BE-BC89AD4BC6AC}"/>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B1367C85-DBA4-4D89-9B91-00C07EEFCEF7}"/>
              </a:ext>
            </a:extLst>
          </p:cNvPr>
          <p:cNvGraphicFramePr>
            <a:graphicFrameLocks noGrp="1"/>
          </p:cNvGraphicFramePr>
          <p:nvPr>
            <p:ph type="tbl" sz="quarter" idx="13"/>
            <p:extLst>
              <p:ext uri="{D42A27DB-BD31-4B8C-83A1-F6EECF244321}">
                <p14:modId xmlns:p14="http://schemas.microsoft.com/office/powerpoint/2010/main" val="271415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203141"/>
                    </a:ext>
                  </a:extLst>
                </a:gridCol>
                <a:gridCol w="370332">
                  <a:extLst>
                    <a:ext uri="{9D8B030D-6E8A-4147-A177-3AD203B41FA5}">
                      <a16:colId xmlns:a16="http://schemas.microsoft.com/office/drawing/2014/main" val="3560670841"/>
                    </a:ext>
                  </a:extLst>
                </a:gridCol>
                <a:gridCol w="370332">
                  <a:extLst>
                    <a:ext uri="{9D8B030D-6E8A-4147-A177-3AD203B41FA5}">
                      <a16:colId xmlns:a16="http://schemas.microsoft.com/office/drawing/2014/main" val="3969633812"/>
                    </a:ext>
                  </a:extLst>
                </a:gridCol>
                <a:gridCol w="370332">
                  <a:extLst>
                    <a:ext uri="{9D8B030D-6E8A-4147-A177-3AD203B41FA5}">
                      <a16:colId xmlns:a16="http://schemas.microsoft.com/office/drawing/2014/main" val="1582706590"/>
                    </a:ext>
                  </a:extLst>
                </a:gridCol>
                <a:gridCol w="329184">
                  <a:extLst>
                    <a:ext uri="{9D8B030D-6E8A-4147-A177-3AD203B41FA5}">
                      <a16:colId xmlns:a16="http://schemas.microsoft.com/office/drawing/2014/main" val="3140081147"/>
                    </a:ext>
                  </a:extLst>
                </a:gridCol>
                <a:gridCol w="329184">
                  <a:extLst>
                    <a:ext uri="{9D8B030D-6E8A-4147-A177-3AD203B41FA5}">
                      <a16:colId xmlns:a16="http://schemas.microsoft.com/office/drawing/2014/main" val="2046476619"/>
                    </a:ext>
                  </a:extLst>
                </a:gridCol>
                <a:gridCol w="329184">
                  <a:extLst>
                    <a:ext uri="{9D8B030D-6E8A-4147-A177-3AD203B41FA5}">
                      <a16:colId xmlns:a16="http://schemas.microsoft.com/office/drawing/2014/main" val="3818233887"/>
                    </a:ext>
                  </a:extLst>
                </a:gridCol>
                <a:gridCol w="329184">
                  <a:extLst>
                    <a:ext uri="{9D8B030D-6E8A-4147-A177-3AD203B41FA5}">
                      <a16:colId xmlns:a16="http://schemas.microsoft.com/office/drawing/2014/main" val="2279268163"/>
                    </a:ext>
                  </a:extLst>
                </a:gridCol>
                <a:gridCol w="329184">
                  <a:extLst>
                    <a:ext uri="{9D8B030D-6E8A-4147-A177-3AD203B41FA5}">
                      <a16:colId xmlns:a16="http://schemas.microsoft.com/office/drawing/2014/main" val="584002485"/>
                    </a:ext>
                  </a:extLst>
                </a:gridCol>
                <a:gridCol w="329184">
                  <a:extLst>
                    <a:ext uri="{9D8B030D-6E8A-4147-A177-3AD203B41FA5}">
                      <a16:colId xmlns:a16="http://schemas.microsoft.com/office/drawing/2014/main" val="3171180053"/>
                    </a:ext>
                  </a:extLst>
                </a:gridCol>
                <a:gridCol w="329184">
                  <a:extLst>
                    <a:ext uri="{9D8B030D-6E8A-4147-A177-3AD203B41FA5}">
                      <a16:colId xmlns:a16="http://schemas.microsoft.com/office/drawing/2014/main" val="3042327026"/>
                    </a:ext>
                  </a:extLst>
                </a:gridCol>
                <a:gridCol w="329184">
                  <a:extLst>
                    <a:ext uri="{9D8B030D-6E8A-4147-A177-3AD203B41FA5}">
                      <a16:colId xmlns:a16="http://schemas.microsoft.com/office/drawing/2014/main" val="3642913248"/>
                    </a:ext>
                  </a:extLst>
                </a:gridCol>
                <a:gridCol w="329184">
                  <a:extLst>
                    <a:ext uri="{9D8B030D-6E8A-4147-A177-3AD203B41FA5}">
                      <a16:colId xmlns:a16="http://schemas.microsoft.com/office/drawing/2014/main" val="3056560546"/>
                    </a:ext>
                  </a:extLst>
                </a:gridCol>
                <a:gridCol w="370332">
                  <a:extLst>
                    <a:ext uri="{9D8B030D-6E8A-4147-A177-3AD203B41FA5}">
                      <a16:colId xmlns:a16="http://schemas.microsoft.com/office/drawing/2014/main" val="2869824300"/>
                    </a:ext>
                  </a:extLst>
                </a:gridCol>
                <a:gridCol w="370332">
                  <a:extLst>
                    <a:ext uri="{9D8B030D-6E8A-4147-A177-3AD203B41FA5}">
                      <a16:colId xmlns:a16="http://schemas.microsoft.com/office/drawing/2014/main" val="298780103"/>
                    </a:ext>
                  </a:extLst>
                </a:gridCol>
                <a:gridCol w="329184">
                  <a:extLst>
                    <a:ext uri="{9D8B030D-6E8A-4147-A177-3AD203B41FA5}">
                      <a16:colId xmlns:a16="http://schemas.microsoft.com/office/drawing/2014/main" val="2162189359"/>
                    </a:ext>
                  </a:extLst>
                </a:gridCol>
                <a:gridCol w="329184">
                  <a:extLst>
                    <a:ext uri="{9D8B030D-6E8A-4147-A177-3AD203B41FA5}">
                      <a16:colId xmlns:a16="http://schemas.microsoft.com/office/drawing/2014/main" val="2281494581"/>
                    </a:ext>
                  </a:extLst>
                </a:gridCol>
                <a:gridCol w="370332">
                  <a:extLst>
                    <a:ext uri="{9D8B030D-6E8A-4147-A177-3AD203B41FA5}">
                      <a16:colId xmlns:a16="http://schemas.microsoft.com/office/drawing/2014/main" val="274980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324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- 2018-03-30 05:00:00</a:t>
                      </a:r>
                      <a:r>
                        <a:rPr kumimoji="0" lang="en-US" sz="1000" b="0" i="0" u="none" strike="noStrike" kern="1200" cap="none" spc="0" normalizeH="0" baseline="0" noProof="0">
                          <a:ln>
                            <a:noFill/>
                          </a:ln>
                          <a:solidFill>
                            <a:prstClr val="black"/>
                          </a:solidFill>
                          <a:effectLst/>
                          <a:uLnTx/>
                          <a:uFillTx/>
                          <a:latin typeface="+mn-lt"/>
                          <a:ea typeface="+mn-ea"/>
                          <a:cs typeface="+mn-cs"/>
                        </a:rPr>
                        <a:t>
Diarrhea Can Easily Be Prevented and Treated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58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- 2018-03-29 05:00:00</a:t>
                      </a:r>
                      <a:r>
                        <a:rPr kumimoji="0" lang="en-US" sz="1000" b="0" i="0" u="none" strike="noStrike" kern="1200" cap="none" spc="0" normalizeH="0" baseline="0" noProof="0">
                          <a:ln>
                            <a:noFill/>
                          </a:ln>
                          <a:solidFill>
                            <a:prstClr val="black"/>
                          </a:solidFill>
                          <a:effectLst/>
                          <a:uLnTx/>
                          <a:uFillTx/>
                          <a:latin typeface="+mn-lt"/>
                          <a:ea typeface="+mn-ea"/>
                          <a:cs typeface="+mn-cs"/>
                        </a:rPr>
                        <a:t>
What is Diarrhea?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44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- 2018-03-28 05:00:00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Chickenpox?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975185"/>
                  </a:ext>
                </a:extLst>
              </a:tr>
            </a:tbl>
          </a:graphicData>
        </a:graphic>
      </p:graphicFrame>
      <p:sp>
        <p:nvSpPr>
          <p:cNvPr id="4" name="Text Placeholder 3">
            <a:extLst>
              <a:ext uri="{FF2B5EF4-FFF2-40B4-BE49-F238E27FC236}">
                <a16:creationId xmlns:a16="http://schemas.microsoft.com/office/drawing/2014/main" id="{BB7692B0-3C72-4960-8C75-202C3BEE0795}"/>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423689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5D73D-FC54-4926-A9F9-AA2FA1285A4B}"/>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2CA92A61-45CB-4BA5-BE90-7D3E4B3D9F17}"/>
              </a:ext>
            </a:extLst>
          </p:cNvPr>
          <p:cNvGraphicFramePr>
            <a:graphicFrameLocks noGrp="1"/>
          </p:cNvGraphicFramePr>
          <p:nvPr>
            <p:ph type="tbl" sz="quarter" idx="13"/>
            <p:extLst>
              <p:ext uri="{D42A27DB-BD31-4B8C-83A1-F6EECF244321}">
                <p14:modId xmlns:p14="http://schemas.microsoft.com/office/powerpoint/2010/main" val="423816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5782837"/>
                    </a:ext>
                  </a:extLst>
                </a:gridCol>
                <a:gridCol w="370332">
                  <a:extLst>
                    <a:ext uri="{9D8B030D-6E8A-4147-A177-3AD203B41FA5}">
                      <a16:colId xmlns:a16="http://schemas.microsoft.com/office/drawing/2014/main" val="3610611090"/>
                    </a:ext>
                  </a:extLst>
                </a:gridCol>
                <a:gridCol w="370332">
                  <a:extLst>
                    <a:ext uri="{9D8B030D-6E8A-4147-A177-3AD203B41FA5}">
                      <a16:colId xmlns:a16="http://schemas.microsoft.com/office/drawing/2014/main" val="759907002"/>
                    </a:ext>
                  </a:extLst>
                </a:gridCol>
                <a:gridCol w="370332">
                  <a:extLst>
                    <a:ext uri="{9D8B030D-6E8A-4147-A177-3AD203B41FA5}">
                      <a16:colId xmlns:a16="http://schemas.microsoft.com/office/drawing/2014/main" val="210639986"/>
                    </a:ext>
                  </a:extLst>
                </a:gridCol>
                <a:gridCol w="329184">
                  <a:extLst>
                    <a:ext uri="{9D8B030D-6E8A-4147-A177-3AD203B41FA5}">
                      <a16:colId xmlns:a16="http://schemas.microsoft.com/office/drawing/2014/main" val="234189005"/>
                    </a:ext>
                  </a:extLst>
                </a:gridCol>
                <a:gridCol w="329184">
                  <a:extLst>
                    <a:ext uri="{9D8B030D-6E8A-4147-A177-3AD203B41FA5}">
                      <a16:colId xmlns:a16="http://schemas.microsoft.com/office/drawing/2014/main" val="1743421185"/>
                    </a:ext>
                  </a:extLst>
                </a:gridCol>
                <a:gridCol w="329184">
                  <a:extLst>
                    <a:ext uri="{9D8B030D-6E8A-4147-A177-3AD203B41FA5}">
                      <a16:colId xmlns:a16="http://schemas.microsoft.com/office/drawing/2014/main" val="3943226732"/>
                    </a:ext>
                  </a:extLst>
                </a:gridCol>
                <a:gridCol w="329184">
                  <a:extLst>
                    <a:ext uri="{9D8B030D-6E8A-4147-A177-3AD203B41FA5}">
                      <a16:colId xmlns:a16="http://schemas.microsoft.com/office/drawing/2014/main" val="3990047326"/>
                    </a:ext>
                  </a:extLst>
                </a:gridCol>
                <a:gridCol w="329184">
                  <a:extLst>
                    <a:ext uri="{9D8B030D-6E8A-4147-A177-3AD203B41FA5}">
                      <a16:colId xmlns:a16="http://schemas.microsoft.com/office/drawing/2014/main" val="2909214265"/>
                    </a:ext>
                  </a:extLst>
                </a:gridCol>
                <a:gridCol w="329184">
                  <a:extLst>
                    <a:ext uri="{9D8B030D-6E8A-4147-A177-3AD203B41FA5}">
                      <a16:colId xmlns:a16="http://schemas.microsoft.com/office/drawing/2014/main" val="3792071633"/>
                    </a:ext>
                  </a:extLst>
                </a:gridCol>
                <a:gridCol w="329184">
                  <a:extLst>
                    <a:ext uri="{9D8B030D-6E8A-4147-A177-3AD203B41FA5}">
                      <a16:colId xmlns:a16="http://schemas.microsoft.com/office/drawing/2014/main" val="2796982831"/>
                    </a:ext>
                  </a:extLst>
                </a:gridCol>
                <a:gridCol w="329184">
                  <a:extLst>
                    <a:ext uri="{9D8B030D-6E8A-4147-A177-3AD203B41FA5}">
                      <a16:colId xmlns:a16="http://schemas.microsoft.com/office/drawing/2014/main" val="2985913218"/>
                    </a:ext>
                  </a:extLst>
                </a:gridCol>
                <a:gridCol w="329184">
                  <a:extLst>
                    <a:ext uri="{9D8B030D-6E8A-4147-A177-3AD203B41FA5}">
                      <a16:colId xmlns:a16="http://schemas.microsoft.com/office/drawing/2014/main" val="2380434779"/>
                    </a:ext>
                  </a:extLst>
                </a:gridCol>
                <a:gridCol w="370332">
                  <a:extLst>
                    <a:ext uri="{9D8B030D-6E8A-4147-A177-3AD203B41FA5}">
                      <a16:colId xmlns:a16="http://schemas.microsoft.com/office/drawing/2014/main" val="79113191"/>
                    </a:ext>
                  </a:extLst>
                </a:gridCol>
                <a:gridCol w="370332">
                  <a:extLst>
                    <a:ext uri="{9D8B030D-6E8A-4147-A177-3AD203B41FA5}">
                      <a16:colId xmlns:a16="http://schemas.microsoft.com/office/drawing/2014/main" val="3774742179"/>
                    </a:ext>
                  </a:extLst>
                </a:gridCol>
                <a:gridCol w="329184">
                  <a:extLst>
                    <a:ext uri="{9D8B030D-6E8A-4147-A177-3AD203B41FA5}">
                      <a16:colId xmlns:a16="http://schemas.microsoft.com/office/drawing/2014/main" val="1593643554"/>
                    </a:ext>
                  </a:extLst>
                </a:gridCol>
                <a:gridCol w="329184">
                  <a:extLst>
                    <a:ext uri="{9D8B030D-6E8A-4147-A177-3AD203B41FA5}">
                      <a16:colId xmlns:a16="http://schemas.microsoft.com/office/drawing/2014/main" val="221852198"/>
                    </a:ext>
                  </a:extLst>
                </a:gridCol>
                <a:gridCol w="370332">
                  <a:extLst>
                    <a:ext uri="{9D8B030D-6E8A-4147-A177-3AD203B41FA5}">
                      <a16:colId xmlns:a16="http://schemas.microsoft.com/office/drawing/2014/main" val="43571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596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05:11:04</a:t>
                      </a:r>
                      <a:r>
                        <a:rPr kumimoji="0" lang="en-US" sz="1000" b="0" i="0" u="none" strike="noStrike" kern="1200" cap="none" spc="0" normalizeH="0" baseline="0" noProof="0">
                          <a:ln>
                            <a:noFill/>
                          </a:ln>
                          <a:solidFill>
                            <a:prstClr val="black"/>
                          </a:solidFill>
                          <a:effectLst/>
                          <a:uLnTx/>
                          <a:uFillTx/>
                          <a:latin typeface="+mn-lt"/>
                          <a:ea typeface="+mn-ea"/>
                          <a:cs typeface="+mn-cs"/>
                        </a:rPr>
                        <a:t>
Mga Sintomas ng 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07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04:53:57</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608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03:37:11</a:t>
                      </a:r>
                      <a:r>
                        <a:rPr kumimoji="0" lang="en-US" sz="1000" b="0" i="0" u="none" strike="noStrike" kern="1200" cap="none" spc="0" normalizeH="0" baseline="0" noProof="0">
                          <a:ln>
                            <a:noFill/>
                          </a:ln>
                          <a:solidFill>
                            <a:prstClr val="black"/>
                          </a:solidFill>
                          <a:effectLst/>
                          <a:uLnTx/>
                          <a:uFillTx/>
                          <a:latin typeface="+mn-lt"/>
                          <a:ea typeface="+mn-ea"/>
                          <a:cs typeface="+mn-cs"/>
                        </a:rPr>
                        <a:t>
What is Chickenpox and How Do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512344"/>
                  </a:ext>
                </a:extLst>
              </a:tr>
            </a:tbl>
          </a:graphicData>
        </a:graphic>
      </p:graphicFrame>
      <p:sp>
        <p:nvSpPr>
          <p:cNvPr id="4" name="Text Placeholder 3">
            <a:extLst>
              <a:ext uri="{FF2B5EF4-FFF2-40B4-BE49-F238E27FC236}">
                <a16:creationId xmlns:a16="http://schemas.microsoft.com/office/drawing/2014/main" id="{AD2E1EF9-9BED-414F-8848-7843906087C8}"/>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93792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96C2-D1D4-44DA-8074-D497F62209B8}"/>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48F8C20D-B606-4C9B-B359-9E681B965778}"/>
              </a:ext>
            </a:extLst>
          </p:cNvPr>
          <p:cNvGraphicFramePr>
            <a:graphicFrameLocks noGrp="1"/>
          </p:cNvGraphicFramePr>
          <p:nvPr>
            <p:ph type="tbl" sz="quarter" idx="13"/>
            <p:extLst>
              <p:ext uri="{D42A27DB-BD31-4B8C-83A1-F6EECF244321}">
                <p14:modId xmlns:p14="http://schemas.microsoft.com/office/powerpoint/2010/main" val="163690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2698651"/>
                    </a:ext>
                  </a:extLst>
                </a:gridCol>
                <a:gridCol w="370332">
                  <a:extLst>
                    <a:ext uri="{9D8B030D-6E8A-4147-A177-3AD203B41FA5}">
                      <a16:colId xmlns:a16="http://schemas.microsoft.com/office/drawing/2014/main" val="2661226527"/>
                    </a:ext>
                  </a:extLst>
                </a:gridCol>
                <a:gridCol w="370332">
                  <a:extLst>
                    <a:ext uri="{9D8B030D-6E8A-4147-A177-3AD203B41FA5}">
                      <a16:colId xmlns:a16="http://schemas.microsoft.com/office/drawing/2014/main" val="2988416458"/>
                    </a:ext>
                  </a:extLst>
                </a:gridCol>
                <a:gridCol w="370332">
                  <a:extLst>
                    <a:ext uri="{9D8B030D-6E8A-4147-A177-3AD203B41FA5}">
                      <a16:colId xmlns:a16="http://schemas.microsoft.com/office/drawing/2014/main" val="4226174449"/>
                    </a:ext>
                  </a:extLst>
                </a:gridCol>
                <a:gridCol w="329184">
                  <a:extLst>
                    <a:ext uri="{9D8B030D-6E8A-4147-A177-3AD203B41FA5}">
                      <a16:colId xmlns:a16="http://schemas.microsoft.com/office/drawing/2014/main" val="4266419731"/>
                    </a:ext>
                  </a:extLst>
                </a:gridCol>
                <a:gridCol w="329184">
                  <a:extLst>
                    <a:ext uri="{9D8B030D-6E8A-4147-A177-3AD203B41FA5}">
                      <a16:colId xmlns:a16="http://schemas.microsoft.com/office/drawing/2014/main" val="2040107435"/>
                    </a:ext>
                  </a:extLst>
                </a:gridCol>
                <a:gridCol w="329184">
                  <a:extLst>
                    <a:ext uri="{9D8B030D-6E8A-4147-A177-3AD203B41FA5}">
                      <a16:colId xmlns:a16="http://schemas.microsoft.com/office/drawing/2014/main" val="255414418"/>
                    </a:ext>
                  </a:extLst>
                </a:gridCol>
                <a:gridCol w="329184">
                  <a:extLst>
                    <a:ext uri="{9D8B030D-6E8A-4147-A177-3AD203B41FA5}">
                      <a16:colId xmlns:a16="http://schemas.microsoft.com/office/drawing/2014/main" val="2928902519"/>
                    </a:ext>
                  </a:extLst>
                </a:gridCol>
                <a:gridCol w="329184">
                  <a:extLst>
                    <a:ext uri="{9D8B030D-6E8A-4147-A177-3AD203B41FA5}">
                      <a16:colId xmlns:a16="http://schemas.microsoft.com/office/drawing/2014/main" val="3942567422"/>
                    </a:ext>
                  </a:extLst>
                </a:gridCol>
                <a:gridCol w="329184">
                  <a:extLst>
                    <a:ext uri="{9D8B030D-6E8A-4147-A177-3AD203B41FA5}">
                      <a16:colId xmlns:a16="http://schemas.microsoft.com/office/drawing/2014/main" val="4282808156"/>
                    </a:ext>
                  </a:extLst>
                </a:gridCol>
                <a:gridCol w="329184">
                  <a:extLst>
                    <a:ext uri="{9D8B030D-6E8A-4147-A177-3AD203B41FA5}">
                      <a16:colId xmlns:a16="http://schemas.microsoft.com/office/drawing/2014/main" val="3662104818"/>
                    </a:ext>
                  </a:extLst>
                </a:gridCol>
                <a:gridCol w="329184">
                  <a:extLst>
                    <a:ext uri="{9D8B030D-6E8A-4147-A177-3AD203B41FA5}">
                      <a16:colId xmlns:a16="http://schemas.microsoft.com/office/drawing/2014/main" val="2799988582"/>
                    </a:ext>
                  </a:extLst>
                </a:gridCol>
                <a:gridCol w="329184">
                  <a:extLst>
                    <a:ext uri="{9D8B030D-6E8A-4147-A177-3AD203B41FA5}">
                      <a16:colId xmlns:a16="http://schemas.microsoft.com/office/drawing/2014/main" val="1300189319"/>
                    </a:ext>
                  </a:extLst>
                </a:gridCol>
                <a:gridCol w="370332">
                  <a:extLst>
                    <a:ext uri="{9D8B030D-6E8A-4147-A177-3AD203B41FA5}">
                      <a16:colId xmlns:a16="http://schemas.microsoft.com/office/drawing/2014/main" val="2215090515"/>
                    </a:ext>
                  </a:extLst>
                </a:gridCol>
                <a:gridCol w="370332">
                  <a:extLst>
                    <a:ext uri="{9D8B030D-6E8A-4147-A177-3AD203B41FA5}">
                      <a16:colId xmlns:a16="http://schemas.microsoft.com/office/drawing/2014/main" val="4228824487"/>
                    </a:ext>
                  </a:extLst>
                </a:gridCol>
                <a:gridCol w="329184">
                  <a:extLst>
                    <a:ext uri="{9D8B030D-6E8A-4147-A177-3AD203B41FA5}">
                      <a16:colId xmlns:a16="http://schemas.microsoft.com/office/drawing/2014/main" val="2482908818"/>
                    </a:ext>
                  </a:extLst>
                </a:gridCol>
                <a:gridCol w="329184">
                  <a:extLst>
                    <a:ext uri="{9D8B030D-6E8A-4147-A177-3AD203B41FA5}">
                      <a16:colId xmlns:a16="http://schemas.microsoft.com/office/drawing/2014/main" val="140268539"/>
                    </a:ext>
                  </a:extLst>
                </a:gridCol>
                <a:gridCol w="370332">
                  <a:extLst>
                    <a:ext uri="{9D8B030D-6E8A-4147-A177-3AD203B41FA5}">
                      <a16:colId xmlns:a16="http://schemas.microsoft.com/office/drawing/2014/main" val="406540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381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03:32:52</a:t>
                      </a:r>
                      <a:r>
                        <a:rPr kumimoji="0" lang="en-US" sz="1000" b="0" i="0" u="none" strike="noStrike" kern="1200" cap="none" spc="0" normalizeH="0" baseline="0" noProof="0">
                          <a:ln>
                            <a:noFill/>
                          </a:ln>
                          <a:solidFill>
                            <a:prstClr val="black"/>
                          </a:solidFill>
                          <a:effectLst/>
                          <a:uLnTx/>
                          <a:uFillTx/>
                          <a:latin typeface="+mn-lt"/>
                          <a:ea typeface="+mn-ea"/>
                          <a:cs typeface="+mn-cs"/>
                        </a:rPr>
                        <a:t>
How Do You Know If You Have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170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03:30:17</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Tuberculosis and What You Can Do to Treat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37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10:45:57</a:t>
                      </a:r>
                      <a:r>
                        <a:rPr kumimoji="0" lang="en-US" sz="1000" b="0" i="0" u="none" strike="noStrike" kern="1200" cap="none" spc="0" normalizeH="0" baseline="0" noProof="0">
                          <a:ln>
                            <a:noFill/>
                          </a:ln>
                          <a:solidFill>
                            <a:prstClr val="black"/>
                          </a:solidFill>
                          <a:effectLst/>
                          <a:uLnTx/>
                          <a:uFillTx/>
                          <a:latin typeface="+mn-lt"/>
                          <a:ea typeface="+mn-ea"/>
                          <a:cs typeface="+mn-cs"/>
                        </a:rPr>
                        <a:t>
March 24 is World Tuberculosis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793618"/>
                  </a:ext>
                </a:extLst>
              </a:tr>
            </a:tbl>
          </a:graphicData>
        </a:graphic>
      </p:graphicFrame>
      <p:sp>
        <p:nvSpPr>
          <p:cNvPr id="4" name="Text Placeholder 3">
            <a:extLst>
              <a:ext uri="{FF2B5EF4-FFF2-40B4-BE49-F238E27FC236}">
                <a16:creationId xmlns:a16="http://schemas.microsoft.com/office/drawing/2014/main" id="{8060554C-095E-4519-B33D-8A7C43AB3D1E}"/>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621342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338C-24E2-4431-B759-3F200BBAD1F3}"/>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DF927F18-D440-4C4F-8458-B156418FDE36}"/>
              </a:ext>
            </a:extLst>
          </p:cNvPr>
          <p:cNvGraphicFramePr>
            <a:graphicFrameLocks noGrp="1"/>
          </p:cNvGraphicFramePr>
          <p:nvPr>
            <p:ph type="tbl" sz="quarter" idx="13"/>
            <p:extLst>
              <p:ext uri="{D42A27DB-BD31-4B8C-83A1-F6EECF244321}">
                <p14:modId xmlns:p14="http://schemas.microsoft.com/office/powerpoint/2010/main" val="29469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5026186"/>
                    </a:ext>
                  </a:extLst>
                </a:gridCol>
                <a:gridCol w="370332">
                  <a:extLst>
                    <a:ext uri="{9D8B030D-6E8A-4147-A177-3AD203B41FA5}">
                      <a16:colId xmlns:a16="http://schemas.microsoft.com/office/drawing/2014/main" val="3964558920"/>
                    </a:ext>
                  </a:extLst>
                </a:gridCol>
                <a:gridCol w="370332">
                  <a:extLst>
                    <a:ext uri="{9D8B030D-6E8A-4147-A177-3AD203B41FA5}">
                      <a16:colId xmlns:a16="http://schemas.microsoft.com/office/drawing/2014/main" val="4131103263"/>
                    </a:ext>
                  </a:extLst>
                </a:gridCol>
                <a:gridCol w="370332">
                  <a:extLst>
                    <a:ext uri="{9D8B030D-6E8A-4147-A177-3AD203B41FA5}">
                      <a16:colId xmlns:a16="http://schemas.microsoft.com/office/drawing/2014/main" val="3944819594"/>
                    </a:ext>
                  </a:extLst>
                </a:gridCol>
                <a:gridCol w="329184">
                  <a:extLst>
                    <a:ext uri="{9D8B030D-6E8A-4147-A177-3AD203B41FA5}">
                      <a16:colId xmlns:a16="http://schemas.microsoft.com/office/drawing/2014/main" val="3921428651"/>
                    </a:ext>
                  </a:extLst>
                </a:gridCol>
                <a:gridCol w="329184">
                  <a:extLst>
                    <a:ext uri="{9D8B030D-6E8A-4147-A177-3AD203B41FA5}">
                      <a16:colId xmlns:a16="http://schemas.microsoft.com/office/drawing/2014/main" val="3300840273"/>
                    </a:ext>
                  </a:extLst>
                </a:gridCol>
                <a:gridCol w="329184">
                  <a:extLst>
                    <a:ext uri="{9D8B030D-6E8A-4147-A177-3AD203B41FA5}">
                      <a16:colId xmlns:a16="http://schemas.microsoft.com/office/drawing/2014/main" val="1412841382"/>
                    </a:ext>
                  </a:extLst>
                </a:gridCol>
                <a:gridCol w="329184">
                  <a:extLst>
                    <a:ext uri="{9D8B030D-6E8A-4147-A177-3AD203B41FA5}">
                      <a16:colId xmlns:a16="http://schemas.microsoft.com/office/drawing/2014/main" val="393151853"/>
                    </a:ext>
                  </a:extLst>
                </a:gridCol>
                <a:gridCol w="329184">
                  <a:extLst>
                    <a:ext uri="{9D8B030D-6E8A-4147-A177-3AD203B41FA5}">
                      <a16:colId xmlns:a16="http://schemas.microsoft.com/office/drawing/2014/main" val="3512040493"/>
                    </a:ext>
                  </a:extLst>
                </a:gridCol>
                <a:gridCol w="329184">
                  <a:extLst>
                    <a:ext uri="{9D8B030D-6E8A-4147-A177-3AD203B41FA5}">
                      <a16:colId xmlns:a16="http://schemas.microsoft.com/office/drawing/2014/main" val="4045615939"/>
                    </a:ext>
                  </a:extLst>
                </a:gridCol>
                <a:gridCol w="329184">
                  <a:extLst>
                    <a:ext uri="{9D8B030D-6E8A-4147-A177-3AD203B41FA5}">
                      <a16:colId xmlns:a16="http://schemas.microsoft.com/office/drawing/2014/main" val="953128640"/>
                    </a:ext>
                  </a:extLst>
                </a:gridCol>
                <a:gridCol w="329184">
                  <a:extLst>
                    <a:ext uri="{9D8B030D-6E8A-4147-A177-3AD203B41FA5}">
                      <a16:colId xmlns:a16="http://schemas.microsoft.com/office/drawing/2014/main" val="2235852274"/>
                    </a:ext>
                  </a:extLst>
                </a:gridCol>
                <a:gridCol w="329184">
                  <a:extLst>
                    <a:ext uri="{9D8B030D-6E8A-4147-A177-3AD203B41FA5}">
                      <a16:colId xmlns:a16="http://schemas.microsoft.com/office/drawing/2014/main" val="509881601"/>
                    </a:ext>
                  </a:extLst>
                </a:gridCol>
                <a:gridCol w="370332">
                  <a:extLst>
                    <a:ext uri="{9D8B030D-6E8A-4147-A177-3AD203B41FA5}">
                      <a16:colId xmlns:a16="http://schemas.microsoft.com/office/drawing/2014/main" val="4133922304"/>
                    </a:ext>
                  </a:extLst>
                </a:gridCol>
                <a:gridCol w="370332">
                  <a:extLst>
                    <a:ext uri="{9D8B030D-6E8A-4147-A177-3AD203B41FA5}">
                      <a16:colId xmlns:a16="http://schemas.microsoft.com/office/drawing/2014/main" val="2818558862"/>
                    </a:ext>
                  </a:extLst>
                </a:gridCol>
                <a:gridCol w="329184">
                  <a:extLst>
                    <a:ext uri="{9D8B030D-6E8A-4147-A177-3AD203B41FA5}">
                      <a16:colId xmlns:a16="http://schemas.microsoft.com/office/drawing/2014/main" val="2836498010"/>
                    </a:ext>
                  </a:extLst>
                </a:gridCol>
                <a:gridCol w="329184">
                  <a:extLst>
                    <a:ext uri="{9D8B030D-6E8A-4147-A177-3AD203B41FA5}">
                      <a16:colId xmlns:a16="http://schemas.microsoft.com/office/drawing/2014/main" val="1041881245"/>
                    </a:ext>
                  </a:extLst>
                </a:gridCol>
                <a:gridCol w="370332">
                  <a:extLst>
                    <a:ext uri="{9D8B030D-6E8A-4147-A177-3AD203B41FA5}">
                      <a16:colId xmlns:a16="http://schemas.microsoft.com/office/drawing/2014/main" val="417036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096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09:00:00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#4
Heat Stroke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593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08:28:20</a:t>
                      </a:r>
                      <a:r>
                        <a:rPr kumimoji="0" lang="en-US" sz="1000" b="0" i="0" u="none" strike="noStrike" kern="1200" cap="none" spc="0" normalizeH="0" baseline="0" noProof="0">
                          <a:ln>
                            <a:noFill/>
                          </a:ln>
                          <a:solidFill>
                            <a:prstClr val="black"/>
                          </a:solidFill>
                          <a:effectLst/>
                          <a:uLnTx/>
                          <a:uFillTx/>
                          <a:latin typeface="+mn-lt"/>
                          <a:ea typeface="+mn-ea"/>
                          <a:cs typeface="+mn-cs"/>
                        </a:rPr>
                        <a:t>
DOH: STAY HYDRATED THIS SEMANA SANTA ON A DRY SEASON Press Release/ March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036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04:38:56</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#3
Road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477658"/>
                  </a:ext>
                </a:extLst>
              </a:tr>
            </a:tbl>
          </a:graphicData>
        </a:graphic>
      </p:graphicFrame>
      <p:sp>
        <p:nvSpPr>
          <p:cNvPr id="4" name="Text Placeholder 3">
            <a:extLst>
              <a:ext uri="{FF2B5EF4-FFF2-40B4-BE49-F238E27FC236}">
                <a16:creationId xmlns:a16="http://schemas.microsoft.com/office/drawing/2014/main" id="{7DF0470B-28CC-4E8D-8AA9-A7593BFA1FE4}"/>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757753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4E87D-5A75-44DB-A52E-11587F37834A}"/>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B2A1738C-7458-4ECB-9EEC-1D58FB38B6C0}"/>
              </a:ext>
            </a:extLst>
          </p:cNvPr>
          <p:cNvGraphicFramePr>
            <a:graphicFrameLocks noGrp="1"/>
          </p:cNvGraphicFramePr>
          <p:nvPr>
            <p:ph type="tbl" sz="quarter" idx="13"/>
            <p:extLst>
              <p:ext uri="{D42A27DB-BD31-4B8C-83A1-F6EECF244321}">
                <p14:modId xmlns:p14="http://schemas.microsoft.com/office/powerpoint/2010/main" val="2811102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2988549"/>
                    </a:ext>
                  </a:extLst>
                </a:gridCol>
                <a:gridCol w="370332">
                  <a:extLst>
                    <a:ext uri="{9D8B030D-6E8A-4147-A177-3AD203B41FA5}">
                      <a16:colId xmlns:a16="http://schemas.microsoft.com/office/drawing/2014/main" val="1047249213"/>
                    </a:ext>
                  </a:extLst>
                </a:gridCol>
                <a:gridCol w="370332">
                  <a:extLst>
                    <a:ext uri="{9D8B030D-6E8A-4147-A177-3AD203B41FA5}">
                      <a16:colId xmlns:a16="http://schemas.microsoft.com/office/drawing/2014/main" val="3853087300"/>
                    </a:ext>
                  </a:extLst>
                </a:gridCol>
                <a:gridCol w="370332">
                  <a:extLst>
                    <a:ext uri="{9D8B030D-6E8A-4147-A177-3AD203B41FA5}">
                      <a16:colId xmlns:a16="http://schemas.microsoft.com/office/drawing/2014/main" val="608862985"/>
                    </a:ext>
                  </a:extLst>
                </a:gridCol>
                <a:gridCol w="329184">
                  <a:extLst>
                    <a:ext uri="{9D8B030D-6E8A-4147-A177-3AD203B41FA5}">
                      <a16:colId xmlns:a16="http://schemas.microsoft.com/office/drawing/2014/main" val="1700569889"/>
                    </a:ext>
                  </a:extLst>
                </a:gridCol>
                <a:gridCol w="329184">
                  <a:extLst>
                    <a:ext uri="{9D8B030D-6E8A-4147-A177-3AD203B41FA5}">
                      <a16:colId xmlns:a16="http://schemas.microsoft.com/office/drawing/2014/main" val="1343110658"/>
                    </a:ext>
                  </a:extLst>
                </a:gridCol>
                <a:gridCol w="329184">
                  <a:extLst>
                    <a:ext uri="{9D8B030D-6E8A-4147-A177-3AD203B41FA5}">
                      <a16:colId xmlns:a16="http://schemas.microsoft.com/office/drawing/2014/main" val="2120268626"/>
                    </a:ext>
                  </a:extLst>
                </a:gridCol>
                <a:gridCol w="329184">
                  <a:extLst>
                    <a:ext uri="{9D8B030D-6E8A-4147-A177-3AD203B41FA5}">
                      <a16:colId xmlns:a16="http://schemas.microsoft.com/office/drawing/2014/main" val="1258929030"/>
                    </a:ext>
                  </a:extLst>
                </a:gridCol>
                <a:gridCol w="329184">
                  <a:extLst>
                    <a:ext uri="{9D8B030D-6E8A-4147-A177-3AD203B41FA5}">
                      <a16:colId xmlns:a16="http://schemas.microsoft.com/office/drawing/2014/main" val="2592880250"/>
                    </a:ext>
                  </a:extLst>
                </a:gridCol>
                <a:gridCol w="329184">
                  <a:extLst>
                    <a:ext uri="{9D8B030D-6E8A-4147-A177-3AD203B41FA5}">
                      <a16:colId xmlns:a16="http://schemas.microsoft.com/office/drawing/2014/main" val="3500195482"/>
                    </a:ext>
                  </a:extLst>
                </a:gridCol>
                <a:gridCol w="329184">
                  <a:extLst>
                    <a:ext uri="{9D8B030D-6E8A-4147-A177-3AD203B41FA5}">
                      <a16:colId xmlns:a16="http://schemas.microsoft.com/office/drawing/2014/main" val="1258245937"/>
                    </a:ext>
                  </a:extLst>
                </a:gridCol>
                <a:gridCol w="329184">
                  <a:extLst>
                    <a:ext uri="{9D8B030D-6E8A-4147-A177-3AD203B41FA5}">
                      <a16:colId xmlns:a16="http://schemas.microsoft.com/office/drawing/2014/main" val="1165834497"/>
                    </a:ext>
                  </a:extLst>
                </a:gridCol>
                <a:gridCol w="329184">
                  <a:extLst>
                    <a:ext uri="{9D8B030D-6E8A-4147-A177-3AD203B41FA5}">
                      <a16:colId xmlns:a16="http://schemas.microsoft.com/office/drawing/2014/main" val="888509961"/>
                    </a:ext>
                  </a:extLst>
                </a:gridCol>
                <a:gridCol w="370332">
                  <a:extLst>
                    <a:ext uri="{9D8B030D-6E8A-4147-A177-3AD203B41FA5}">
                      <a16:colId xmlns:a16="http://schemas.microsoft.com/office/drawing/2014/main" val="575076972"/>
                    </a:ext>
                  </a:extLst>
                </a:gridCol>
                <a:gridCol w="370332">
                  <a:extLst>
                    <a:ext uri="{9D8B030D-6E8A-4147-A177-3AD203B41FA5}">
                      <a16:colId xmlns:a16="http://schemas.microsoft.com/office/drawing/2014/main" val="3299535757"/>
                    </a:ext>
                  </a:extLst>
                </a:gridCol>
                <a:gridCol w="329184">
                  <a:extLst>
                    <a:ext uri="{9D8B030D-6E8A-4147-A177-3AD203B41FA5}">
                      <a16:colId xmlns:a16="http://schemas.microsoft.com/office/drawing/2014/main" val="2508615868"/>
                    </a:ext>
                  </a:extLst>
                </a:gridCol>
                <a:gridCol w="329184">
                  <a:extLst>
                    <a:ext uri="{9D8B030D-6E8A-4147-A177-3AD203B41FA5}">
                      <a16:colId xmlns:a16="http://schemas.microsoft.com/office/drawing/2014/main" val="1892440286"/>
                    </a:ext>
                  </a:extLst>
                </a:gridCol>
                <a:gridCol w="370332">
                  <a:extLst>
                    <a:ext uri="{9D8B030D-6E8A-4147-A177-3AD203B41FA5}">
                      <a16:colId xmlns:a16="http://schemas.microsoft.com/office/drawing/2014/main" val="2977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78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MASIGASIG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977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02:00:00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#2
Para sa mga may Panatang Pagpapako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63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MASAYAHIN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7583957"/>
                  </a:ext>
                </a:extLst>
              </a:tr>
            </a:tbl>
          </a:graphicData>
        </a:graphic>
      </p:graphicFrame>
      <p:sp>
        <p:nvSpPr>
          <p:cNvPr id="4" name="Text Placeholder 3">
            <a:extLst>
              <a:ext uri="{FF2B5EF4-FFF2-40B4-BE49-F238E27FC236}">
                <a16:creationId xmlns:a16="http://schemas.microsoft.com/office/drawing/2014/main" id="{1452F82D-7558-4695-A709-749767AB7E4D}"/>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2071502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F0EB-BE50-4367-9A3C-6ACF894462A7}"/>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122E989D-CE97-4E9A-9392-D99DAD715880}"/>
              </a:ext>
            </a:extLst>
          </p:cNvPr>
          <p:cNvGraphicFramePr>
            <a:graphicFrameLocks noGrp="1"/>
          </p:cNvGraphicFramePr>
          <p:nvPr>
            <p:ph type="tbl" sz="quarter" idx="13"/>
            <p:extLst>
              <p:ext uri="{D42A27DB-BD31-4B8C-83A1-F6EECF244321}">
                <p14:modId xmlns:p14="http://schemas.microsoft.com/office/powerpoint/2010/main" val="4050116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8166638"/>
                    </a:ext>
                  </a:extLst>
                </a:gridCol>
                <a:gridCol w="370332">
                  <a:extLst>
                    <a:ext uri="{9D8B030D-6E8A-4147-A177-3AD203B41FA5}">
                      <a16:colId xmlns:a16="http://schemas.microsoft.com/office/drawing/2014/main" val="1490373490"/>
                    </a:ext>
                  </a:extLst>
                </a:gridCol>
                <a:gridCol w="370332">
                  <a:extLst>
                    <a:ext uri="{9D8B030D-6E8A-4147-A177-3AD203B41FA5}">
                      <a16:colId xmlns:a16="http://schemas.microsoft.com/office/drawing/2014/main" val="3264261422"/>
                    </a:ext>
                  </a:extLst>
                </a:gridCol>
                <a:gridCol w="370332">
                  <a:extLst>
                    <a:ext uri="{9D8B030D-6E8A-4147-A177-3AD203B41FA5}">
                      <a16:colId xmlns:a16="http://schemas.microsoft.com/office/drawing/2014/main" val="1786991939"/>
                    </a:ext>
                  </a:extLst>
                </a:gridCol>
                <a:gridCol w="329184">
                  <a:extLst>
                    <a:ext uri="{9D8B030D-6E8A-4147-A177-3AD203B41FA5}">
                      <a16:colId xmlns:a16="http://schemas.microsoft.com/office/drawing/2014/main" val="1865052781"/>
                    </a:ext>
                  </a:extLst>
                </a:gridCol>
                <a:gridCol w="329184">
                  <a:extLst>
                    <a:ext uri="{9D8B030D-6E8A-4147-A177-3AD203B41FA5}">
                      <a16:colId xmlns:a16="http://schemas.microsoft.com/office/drawing/2014/main" val="3070917392"/>
                    </a:ext>
                  </a:extLst>
                </a:gridCol>
                <a:gridCol w="329184">
                  <a:extLst>
                    <a:ext uri="{9D8B030D-6E8A-4147-A177-3AD203B41FA5}">
                      <a16:colId xmlns:a16="http://schemas.microsoft.com/office/drawing/2014/main" val="401360741"/>
                    </a:ext>
                  </a:extLst>
                </a:gridCol>
                <a:gridCol w="329184">
                  <a:extLst>
                    <a:ext uri="{9D8B030D-6E8A-4147-A177-3AD203B41FA5}">
                      <a16:colId xmlns:a16="http://schemas.microsoft.com/office/drawing/2014/main" val="873061956"/>
                    </a:ext>
                  </a:extLst>
                </a:gridCol>
                <a:gridCol w="329184">
                  <a:extLst>
                    <a:ext uri="{9D8B030D-6E8A-4147-A177-3AD203B41FA5}">
                      <a16:colId xmlns:a16="http://schemas.microsoft.com/office/drawing/2014/main" val="981831256"/>
                    </a:ext>
                  </a:extLst>
                </a:gridCol>
                <a:gridCol w="329184">
                  <a:extLst>
                    <a:ext uri="{9D8B030D-6E8A-4147-A177-3AD203B41FA5}">
                      <a16:colId xmlns:a16="http://schemas.microsoft.com/office/drawing/2014/main" val="686360187"/>
                    </a:ext>
                  </a:extLst>
                </a:gridCol>
                <a:gridCol w="329184">
                  <a:extLst>
                    <a:ext uri="{9D8B030D-6E8A-4147-A177-3AD203B41FA5}">
                      <a16:colId xmlns:a16="http://schemas.microsoft.com/office/drawing/2014/main" val="3557829867"/>
                    </a:ext>
                  </a:extLst>
                </a:gridCol>
                <a:gridCol w="329184">
                  <a:extLst>
                    <a:ext uri="{9D8B030D-6E8A-4147-A177-3AD203B41FA5}">
                      <a16:colId xmlns:a16="http://schemas.microsoft.com/office/drawing/2014/main" val="3170941071"/>
                    </a:ext>
                  </a:extLst>
                </a:gridCol>
                <a:gridCol w="329184">
                  <a:extLst>
                    <a:ext uri="{9D8B030D-6E8A-4147-A177-3AD203B41FA5}">
                      <a16:colId xmlns:a16="http://schemas.microsoft.com/office/drawing/2014/main" val="3243627888"/>
                    </a:ext>
                  </a:extLst>
                </a:gridCol>
                <a:gridCol w="370332">
                  <a:extLst>
                    <a:ext uri="{9D8B030D-6E8A-4147-A177-3AD203B41FA5}">
                      <a16:colId xmlns:a16="http://schemas.microsoft.com/office/drawing/2014/main" val="2579997852"/>
                    </a:ext>
                  </a:extLst>
                </a:gridCol>
                <a:gridCol w="370332">
                  <a:extLst>
                    <a:ext uri="{9D8B030D-6E8A-4147-A177-3AD203B41FA5}">
                      <a16:colId xmlns:a16="http://schemas.microsoft.com/office/drawing/2014/main" val="2209556856"/>
                    </a:ext>
                  </a:extLst>
                </a:gridCol>
                <a:gridCol w="329184">
                  <a:extLst>
                    <a:ext uri="{9D8B030D-6E8A-4147-A177-3AD203B41FA5}">
                      <a16:colId xmlns:a16="http://schemas.microsoft.com/office/drawing/2014/main" val="1230030739"/>
                    </a:ext>
                  </a:extLst>
                </a:gridCol>
                <a:gridCol w="329184">
                  <a:extLst>
                    <a:ext uri="{9D8B030D-6E8A-4147-A177-3AD203B41FA5}">
                      <a16:colId xmlns:a16="http://schemas.microsoft.com/office/drawing/2014/main" val="1176761758"/>
                    </a:ext>
                  </a:extLst>
                </a:gridCol>
                <a:gridCol w="370332">
                  <a:extLst>
                    <a:ext uri="{9D8B030D-6E8A-4147-A177-3AD203B41FA5}">
                      <a16:colId xmlns:a16="http://schemas.microsoft.com/office/drawing/2014/main" val="186776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419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056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01:00:00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#1
Bisita Iglesia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338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MAPAGKAKATIWALAAN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6847701"/>
                  </a:ext>
                </a:extLst>
              </a:tr>
            </a:tbl>
          </a:graphicData>
        </a:graphic>
      </p:graphicFrame>
      <p:sp>
        <p:nvSpPr>
          <p:cNvPr id="4" name="Text Placeholder 3">
            <a:extLst>
              <a:ext uri="{FF2B5EF4-FFF2-40B4-BE49-F238E27FC236}">
                <a16:creationId xmlns:a16="http://schemas.microsoft.com/office/drawing/2014/main" id="{1ABA864E-31AC-451B-A671-0AC473E685EF}"/>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1004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C527-FD1A-4093-92F4-769A01350FE9}"/>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E1AB8367-2202-427F-84D8-EAED1BFA5556}"/>
              </a:ext>
            </a:extLst>
          </p:cNvPr>
          <p:cNvGraphicFramePr>
            <a:graphicFrameLocks noGrp="1"/>
          </p:cNvGraphicFramePr>
          <p:nvPr>
            <p:ph type="tbl" sz="quarter" idx="13"/>
            <p:extLst>
              <p:ext uri="{D42A27DB-BD31-4B8C-83A1-F6EECF244321}">
                <p14:modId xmlns:p14="http://schemas.microsoft.com/office/powerpoint/2010/main" val="303229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467846"/>
                    </a:ext>
                  </a:extLst>
                </a:gridCol>
                <a:gridCol w="370332">
                  <a:extLst>
                    <a:ext uri="{9D8B030D-6E8A-4147-A177-3AD203B41FA5}">
                      <a16:colId xmlns:a16="http://schemas.microsoft.com/office/drawing/2014/main" val="2257166786"/>
                    </a:ext>
                  </a:extLst>
                </a:gridCol>
                <a:gridCol w="370332">
                  <a:extLst>
                    <a:ext uri="{9D8B030D-6E8A-4147-A177-3AD203B41FA5}">
                      <a16:colId xmlns:a16="http://schemas.microsoft.com/office/drawing/2014/main" val="1096366077"/>
                    </a:ext>
                  </a:extLst>
                </a:gridCol>
                <a:gridCol w="370332">
                  <a:extLst>
                    <a:ext uri="{9D8B030D-6E8A-4147-A177-3AD203B41FA5}">
                      <a16:colId xmlns:a16="http://schemas.microsoft.com/office/drawing/2014/main" val="70387095"/>
                    </a:ext>
                  </a:extLst>
                </a:gridCol>
                <a:gridCol w="329184">
                  <a:extLst>
                    <a:ext uri="{9D8B030D-6E8A-4147-A177-3AD203B41FA5}">
                      <a16:colId xmlns:a16="http://schemas.microsoft.com/office/drawing/2014/main" val="3063965192"/>
                    </a:ext>
                  </a:extLst>
                </a:gridCol>
                <a:gridCol w="329184">
                  <a:extLst>
                    <a:ext uri="{9D8B030D-6E8A-4147-A177-3AD203B41FA5}">
                      <a16:colId xmlns:a16="http://schemas.microsoft.com/office/drawing/2014/main" val="3986380203"/>
                    </a:ext>
                  </a:extLst>
                </a:gridCol>
                <a:gridCol w="329184">
                  <a:extLst>
                    <a:ext uri="{9D8B030D-6E8A-4147-A177-3AD203B41FA5}">
                      <a16:colId xmlns:a16="http://schemas.microsoft.com/office/drawing/2014/main" val="4136056739"/>
                    </a:ext>
                  </a:extLst>
                </a:gridCol>
                <a:gridCol w="329184">
                  <a:extLst>
                    <a:ext uri="{9D8B030D-6E8A-4147-A177-3AD203B41FA5}">
                      <a16:colId xmlns:a16="http://schemas.microsoft.com/office/drawing/2014/main" val="1897616383"/>
                    </a:ext>
                  </a:extLst>
                </a:gridCol>
                <a:gridCol w="329184">
                  <a:extLst>
                    <a:ext uri="{9D8B030D-6E8A-4147-A177-3AD203B41FA5}">
                      <a16:colId xmlns:a16="http://schemas.microsoft.com/office/drawing/2014/main" val="1146921304"/>
                    </a:ext>
                  </a:extLst>
                </a:gridCol>
                <a:gridCol w="329184">
                  <a:extLst>
                    <a:ext uri="{9D8B030D-6E8A-4147-A177-3AD203B41FA5}">
                      <a16:colId xmlns:a16="http://schemas.microsoft.com/office/drawing/2014/main" val="649993529"/>
                    </a:ext>
                  </a:extLst>
                </a:gridCol>
                <a:gridCol w="329184">
                  <a:extLst>
                    <a:ext uri="{9D8B030D-6E8A-4147-A177-3AD203B41FA5}">
                      <a16:colId xmlns:a16="http://schemas.microsoft.com/office/drawing/2014/main" val="2237499030"/>
                    </a:ext>
                  </a:extLst>
                </a:gridCol>
                <a:gridCol w="329184">
                  <a:extLst>
                    <a:ext uri="{9D8B030D-6E8A-4147-A177-3AD203B41FA5}">
                      <a16:colId xmlns:a16="http://schemas.microsoft.com/office/drawing/2014/main" val="1324002021"/>
                    </a:ext>
                  </a:extLst>
                </a:gridCol>
                <a:gridCol w="329184">
                  <a:extLst>
                    <a:ext uri="{9D8B030D-6E8A-4147-A177-3AD203B41FA5}">
                      <a16:colId xmlns:a16="http://schemas.microsoft.com/office/drawing/2014/main" val="509801651"/>
                    </a:ext>
                  </a:extLst>
                </a:gridCol>
                <a:gridCol w="370332">
                  <a:extLst>
                    <a:ext uri="{9D8B030D-6E8A-4147-A177-3AD203B41FA5}">
                      <a16:colId xmlns:a16="http://schemas.microsoft.com/office/drawing/2014/main" val="3475846656"/>
                    </a:ext>
                  </a:extLst>
                </a:gridCol>
                <a:gridCol w="370332">
                  <a:extLst>
                    <a:ext uri="{9D8B030D-6E8A-4147-A177-3AD203B41FA5}">
                      <a16:colId xmlns:a16="http://schemas.microsoft.com/office/drawing/2014/main" val="307665898"/>
                    </a:ext>
                  </a:extLst>
                </a:gridCol>
                <a:gridCol w="329184">
                  <a:extLst>
                    <a:ext uri="{9D8B030D-6E8A-4147-A177-3AD203B41FA5}">
                      <a16:colId xmlns:a16="http://schemas.microsoft.com/office/drawing/2014/main" val="2293048621"/>
                    </a:ext>
                  </a:extLst>
                </a:gridCol>
                <a:gridCol w="329184">
                  <a:extLst>
                    <a:ext uri="{9D8B030D-6E8A-4147-A177-3AD203B41FA5}">
                      <a16:colId xmlns:a16="http://schemas.microsoft.com/office/drawing/2014/main" val="953452622"/>
                    </a:ext>
                  </a:extLst>
                </a:gridCol>
                <a:gridCol w="370332">
                  <a:extLst>
                    <a:ext uri="{9D8B030D-6E8A-4147-A177-3AD203B41FA5}">
                      <a16:colId xmlns:a16="http://schemas.microsoft.com/office/drawing/2014/main" val="78389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089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07:00:00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904037"/>
                  </a:ext>
                </a:extLst>
              </a:tr>
            </a:tbl>
          </a:graphicData>
        </a:graphic>
      </p:graphicFrame>
      <p:sp>
        <p:nvSpPr>
          <p:cNvPr id="4" name="Text Placeholder 3">
            <a:extLst>
              <a:ext uri="{FF2B5EF4-FFF2-40B4-BE49-F238E27FC236}">
                <a16:creationId xmlns:a16="http://schemas.microsoft.com/office/drawing/2014/main" id="{FDE778A7-6129-47F0-83DA-CAE60C0442F0}"/>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86564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62A8-3DE8-416E-975A-CBAA060708A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D7153AA-C4AE-411F-B378-335DC11F53D7}"/>
              </a:ext>
            </a:extLst>
          </p:cNvPr>
          <p:cNvGraphicFramePr>
            <a:graphicFrameLocks noGrp="1"/>
          </p:cNvGraphicFramePr>
          <p:nvPr>
            <p:ph type="chart" sz="quarter" idx="13"/>
            <p:extLst>
              <p:ext uri="{D42A27DB-BD31-4B8C-83A1-F6EECF244321}">
                <p14:modId xmlns:p14="http://schemas.microsoft.com/office/powerpoint/2010/main" val="243898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70492-8902-4419-B248-1EE41F3E50AF}"/>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AC58EF83-766B-4BEE-BF6A-4D4C59515B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91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7825-54BB-4B50-9561-3B3ACCE68A6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090915C1-AD52-4768-BABF-74BC01CD0B3E}"/>
              </a:ext>
            </a:extLst>
          </p:cNvPr>
          <p:cNvGraphicFramePr>
            <a:graphicFrameLocks noGrp="1"/>
          </p:cNvGraphicFramePr>
          <p:nvPr>
            <p:ph type="chart" sz="quarter" idx="13"/>
            <p:extLst>
              <p:ext uri="{D42A27DB-BD31-4B8C-83A1-F6EECF244321}">
                <p14:modId xmlns:p14="http://schemas.microsoft.com/office/powerpoint/2010/main" val="1602066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00315B-D19C-4BA4-9E21-09045BA85BC9}"/>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E2050439-75CD-40F6-96F3-67AED8C8EA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677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5BF4-B85C-4865-975C-38915E060DA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1054C0D-DCDE-4AFB-95B4-E93AAA6907A6}"/>
              </a:ext>
            </a:extLst>
          </p:cNvPr>
          <p:cNvGraphicFramePr>
            <a:graphicFrameLocks noGrp="1"/>
          </p:cNvGraphicFramePr>
          <p:nvPr>
            <p:ph type="chart" sz="quarter" idx="13"/>
            <p:extLst>
              <p:ext uri="{D42A27DB-BD31-4B8C-83A1-F6EECF244321}">
                <p14:modId xmlns:p14="http://schemas.microsoft.com/office/powerpoint/2010/main" val="1944926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E63C8-006B-4093-A8AE-140BC617E316}"/>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B9D23963-E71C-4B5A-B6A2-458C169DF0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68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4636E-77B0-4DCA-923D-ACBA2344CF0F}"/>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6B1F2F60-A7EC-486A-BE70-F5E80715C5ED}"/>
              </a:ext>
            </a:extLst>
          </p:cNvPr>
          <p:cNvGraphicFramePr>
            <a:graphicFrameLocks noGrp="1"/>
          </p:cNvGraphicFramePr>
          <p:nvPr>
            <p:ph type="chart" sz="quarter" idx="13"/>
            <p:extLst>
              <p:ext uri="{D42A27DB-BD31-4B8C-83A1-F6EECF244321}">
                <p14:modId xmlns:p14="http://schemas.microsoft.com/office/powerpoint/2010/main" val="189689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5078B-060F-4194-823C-C6DD92DEFA90}"/>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8F9CE253-3024-4419-8899-17E443C70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746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4512-0DEA-49F7-BA80-2ECDFB2D4AA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7E514C1-AE83-4C63-9E22-73D2FD378D2C}"/>
              </a:ext>
            </a:extLst>
          </p:cNvPr>
          <p:cNvGraphicFramePr>
            <a:graphicFrameLocks noGrp="1"/>
          </p:cNvGraphicFramePr>
          <p:nvPr>
            <p:ph type="tbl" sz="quarter" idx="13"/>
            <p:extLst>
              <p:ext uri="{D42A27DB-BD31-4B8C-83A1-F6EECF244321}">
                <p14:modId xmlns:p14="http://schemas.microsoft.com/office/powerpoint/2010/main" val="201787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0134356"/>
                    </a:ext>
                  </a:extLst>
                </a:gridCol>
                <a:gridCol w="263347">
                  <a:extLst>
                    <a:ext uri="{9D8B030D-6E8A-4147-A177-3AD203B41FA5}">
                      <a16:colId xmlns:a16="http://schemas.microsoft.com/office/drawing/2014/main" val="3669562953"/>
                    </a:ext>
                  </a:extLst>
                </a:gridCol>
                <a:gridCol w="263347">
                  <a:extLst>
                    <a:ext uri="{9D8B030D-6E8A-4147-A177-3AD203B41FA5}">
                      <a16:colId xmlns:a16="http://schemas.microsoft.com/office/drawing/2014/main" val="1360256421"/>
                    </a:ext>
                  </a:extLst>
                </a:gridCol>
                <a:gridCol w="263347">
                  <a:extLst>
                    <a:ext uri="{9D8B030D-6E8A-4147-A177-3AD203B41FA5}">
                      <a16:colId xmlns:a16="http://schemas.microsoft.com/office/drawing/2014/main" val="77265242"/>
                    </a:ext>
                  </a:extLst>
                </a:gridCol>
                <a:gridCol w="263347">
                  <a:extLst>
                    <a:ext uri="{9D8B030D-6E8A-4147-A177-3AD203B41FA5}">
                      <a16:colId xmlns:a16="http://schemas.microsoft.com/office/drawing/2014/main" val="3577717312"/>
                    </a:ext>
                  </a:extLst>
                </a:gridCol>
                <a:gridCol w="263347">
                  <a:extLst>
                    <a:ext uri="{9D8B030D-6E8A-4147-A177-3AD203B41FA5}">
                      <a16:colId xmlns:a16="http://schemas.microsoft.com/office/drawing/2014/main" val="3090685388"/>
                    </a:ext>
                  </a:extLst>
                </a:gridCol>
                <a:gridCol w="263347">
                  <a:extLst>
                    <a:ext uri="{9D8B030D-6E8A-4147-A177-3AD203B41FA5}">
                      <a16:colId xmlns:a16="http://schemas.microsoft.com/office/drawing/2014/main" val="2631123836"/>
                    </a:ext>
                  </a:extLst>
                </a:gridCol>
                <a:gridCol w="263347">
                  <a:extLst>
                    <a:ext uri="{9D8B030D-6E8A-4147-A177-3AD203B41FA5}">
                      <a16:colId xmlns:a16="http://schemas.microsoft.com/office/drawing/2014/main" val="1271476192"/>
                    </a:ext>
                  </a:extLst>
                </a:gridCol>
                <a:gridCol w="263347">
                  <a:extLst>
                    <a:ext uri="{9D8B030D-6E8A-4147-A177-3AD203B41FA5}">
                      <a16:colId xmlns:a16="http://schemas.microsoft.com/office/drawing/2014/main" val="3452531458"/>
                    </a:ext>
                  </a:extLst>
                </a:gridCol>
                <a:gridCol w="263347">
                  <a:extLst>
                    <a:ext uri="{9D8B030D-6E8A-4147-A177-3AD203B41FA5}">
                      <a16:colId xmlns:a16="http://schemas.microsoft.com/office/drawing/2014/main" val="2018949080"/>
                    </a:ext>
                  </a:extLst>
                </a:gridCol>
                <a:gridCol w="263347">
                  <a:extLst>
                    <a:ext uri="{9D8B030D-6E8A-4147-A177-3AD203B41FA5}">
                      <a16:colId xmlns:a16="http://schemas.microsoft.com/office/drawing/2014/main" val="726627143"/>
                    </a:ext>
                  </a:extLst>
                </a:gridCol>
                <a:gridCol w="263347">
                  <a:extLst>
                    <a:ext uri="{9D8B030D-6E8A-4147-A177-3AD203B41FA5}">
                      <a16:colId xmlns:a16="http://schemas.microsoft.com/office/drawing/2014/main" val="1056618459"/>
                    </a:ext>
                  </a:extLst>
                </a:gridCol>
                <a:gridCol w="263347">
                  <a:extLst>
                    <a:ext uri="{9D8B030D-6E8A-4147-A177-3AD203B41FA5}">
                      <a16:colId xmlns:a16="http://schemas.microsoft.com/office/drawing/2014/main" val="2213429602"/>
                    </a:ext>
                  </a:extLst>
                </a:gridCol>
                <a:gridCol w="263347">
                  <a:extLst>
                    <a:ext uri="{9D8B030D-6E8A-4147-A177-3AD203B41FA5}">
                      <a16:colId xmlns:a16="http://schemas.microsoft.com/office/drawing/2014/main" val="3442845185"/>
                    </a:ext>
                  </a:extLst>
                </a:gridCol>
                <a:gridCol w="263347">
                  <a:extLst>
                    <a:ext uri="{9D8B030D-6E8A-4147-A177-3AD203B41FA5}">
                      <a16:colId xmlns:a16="http://schemas.microsoft.com/office/drawing/2014/main" val="3844766913"/>
                    </a:ext>
                  </a:extLst>
                </a:gridCol>
                <a:gridCol w="263347">
                  <a:extLst>
                    <a:ext uri="{9D8B030D-6E8A-4147-A177-3AD203B41FA5}">
                      <a16:colId xmlns:a16="http://schemas.microsoft.com/office/drawing/2014/main" val="3739119109"/>
                    </a:ext>
                  </a:extLst>
                </a:gridCol>
                <a:gridCol w="263347">
                  <a:extLst>
                    <a:ext uri="{9D8B030D-6E8A-4147-A177-3AD203B41FA5}">
                      <a16:colId xmlns:a16="http://schemas.microsoft.com/office/drawing/2014/main" val="4060178897"/>
                    </a:ext>
                  </a:extLst>
                </a:gridCol>
                <a:gridCol w="263347">
                  <a:extLst>
                    <a:ext uri="{9D8B030D-6E8A-4147-A177-3AD203B41FA5}">
                      <a16:colId xmlns:a16="http://schemas.microsoft.com/office/drawing/2014/main" val="3915356721"/>
                    </a:ext>
                  </a:extLst>
                </a:gridCol>
                <a:gridCol w="263347">
                  <a:extLst>
                    <a:ext uri="{9D8B030D-6E8A-4147-A177-3AD203B41FA5}">
                      <a16:colId xmlns:a16="http://schemas.microsoft.com/office/drawing/2014/main" val="3094004103"/>
                    </a:ext>
                  </a:extLst>
                </a:gridCol>
                <a:gridCol w="263347">
                  <a:extLst>
                    <a:ext uri="{9D8B030D-6E8A-4147-A177-3AD203B41FA5}">
                      <a16:colId xmlns:a16="http://schemas.microsoft.com/office/drawing/2014/main" val="3378593387"/>
                    </a:ext>
                  </a:extLst>
                </a:gridCol>
                <a:gridCol w="263347">
                  <a:extLst>
                    <a:ext uri="{9D8B030D-6E8A-4147-A177-3AD203B41FA5}">
                      <a16:colId xmlns:a16="http://schemas.microsoft.com/office/drawing/2014/main" val="342990709"/>
                    </a:ext>
                  </a:extLst>
                </a:gridCol>
                <a:gridCol w="263347">
                  <a:extLst>
                    <a:ext uri="{9D8B030D-6E8A-4147-A177-3AD203B41FA5}">
                      <a16:colId xmlns:a16="http://schemas.microsoft.com/office/drawing/2014/main" val="1915984220"/>
                    </a:ext>
                  </a:extLst>
                </a:gridCol>
                <a:gridCol w="263347">
                  <a:extLst>
                    <a:ext uri="{9D8B030D-6E8A-4147-A177-3AD203B41FA5}">
                      <a16:colId xmlns:a16="http://schemas.microsoft.com/office/drawing/2014/main" val="212424255"/>
                    </a:ext>
                  </a:extLst>
                </a:gridCol>
                <a:gridCol w="263347">
                  <a:extLst>
                    <a:ext uri="{9D8B030D-6E8A-4147-A177-3AD203B41FA5}">
                      <a16:colId xmlns:a16="http://schemas.microsoft.com/office/drawing/2014/main" val="1688130700"/>
                    </a:ext>
                  </a:extLst>
                </a:gridCol>
                <a:gridCol w="263347">
                  <a:extLst>
                    <a:ext uri="{9D8B030D-6E8A-4147-A177-3AD203B41FA5}">
                      <a16:colId xmlns:a16="http://schemas.microsoft.com/office/drawing/2014/main" val="976654856"/>
                    </a:ext>
                  </a:extLst>
                </a:gridCol>
                <a:gridCol w="263347">
                  <a:extLst>
                    <a:ext uri="{9D8B030D-6E8A-4147-A177-3AD203B41FA5}">
                      <a16:colId xmlns:a16="http://schemas.microsoft.com/office/drawing/2014/main" val="2833562053"/>
                    </a:ext>
                  </a:extLst>
                </a:gridCol>
                <a:gridCol w="263347">
                  <a:extLst>
                    <a:ext uri="{9D8B030D-6E8A-4147-A177-3AD203B41FA5}">
                      <a16:colId xmlns:a16="http://schemas.microsoft.com/office/drawing/2014/main" val="3942541402"/>
                    </a:ext>
                  </a:extLst>
                </a:gridCol>
                <a:gridCol w="263347">
                  <a:extLst>
                    <a:ext uri="{9D8B030D-6E8A-4147-A177-3AD203B41FA5}">
                      <a16:colId xmlns:a16="http://schemas.microsoft.com/office/drawing/2014/main" val="3024847875"/>
                    </a:ext>
                  </a:extLst>
                </a:gridCol>
                <a:gridCol w="263347">
                  <a:extLst>
                    <a:ext uri="{9D8B030D-6E8A-4147-A177-3AD203B41FA5}">
                      <a16:colId xmlns:a16="http://schemas.microsoft.com/office/drawing/2014/main" val="604199899"/>
                    </a:ext>
                  </a:extLst>
                </a:gridCol>
                <a:gridCol w="263347">
                  <a:extLst>
                    <a:ext uri="{9D8B030D-6E8A-4147-A177-3AD203B41FA5}">
                      <a16:colId xmlns:a16="http://schemas.microsoft.com/office/drawing/2014/main" val="974103050"/>
                    </a:ext>
                  </a:extLst>
                </a:gridCol>
                <a:gridCol w="263347">
                  <a:extLst>
                    <a:ext uri="{9D8B030D-6E8A-4147-A177-3AD203B41FA5}">
                      <a16:colId xmlns:a16="http://schemas.microsoft.com/office/drawing/2014/main" val="40859961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795309073"/>
                  </a:ext>
                </a:extLst>
              </a:tr>
              <a:tr h="370840">
                <a:tc>
                  <a:txBody>
                    <a:bodyPr/>
                    <a:lstStyle/>
                    <a:p>
                      <a:r>
                        <a:rPr lang="en-US" sz="1000"/>
                        <a:t>Department of Health (Philippines)</a:t>
                      </a:r>
                    </a:p>
                  </a:txBody>
                  <a:tcPr/>
                </a:tc>
                <a:tc>
                  <a:txBody>
                    <a:bodyPr/>
                    <a:lstStyle/>
                    <a:p>
                      <a:r>
                        <a:rPr lang="en-US" sz="1000"/>
                        <a:t>822455</a:t>
                      </a:r>
                    </a:p>
                  </a:txBody>
                  <a:tcPr/>
                </a:tc>
                <a:tc>
                  <a:txBody>
                    <a:bodyPr/>
                    <a:lstStyle/>
                    <a:p>
                      <a:r>
                        <a:rPr lang="en-US" sz="1000"/>
                        <a:t>19445</a:t>
                      </a:r>
                    </a:p>
                  </a:txBody>
                  <a:tcPr/>
                </a:tc>
                <a:tc>
                  <a:txBody>
                    <a:bodyPr/>
                    <a:lstStyle/>
                    <a:p>
                      <a:r>
                        <a:rPr lang="en-US" sz="1000"/>
                        <a:t>25538</a:t>
                      </a:r>
                    </a:p>
                  </a:txBody>
                  <a:tcPr/>
                </a:tc>
                <a:tc>
                  <a:txBody>
                    <a:bodyPr/>
                    <a:lstStyle/>
                    <a:p>
                      <a:r>
                        <a:rPr lang="en-US" sz="1000"/>
                        <a:t>5109</a:t>
                      </a:r>
                    </a:p>
                  </a:txBody>
                  <a:tcPr/>
                </a:tc>
                <a:tc>
                  <a:txBody>
                    <a:bodyPr/>
                    <a:lstStyle/>
                    <a:p>
                      <a:r>
                        <a:rPr lang="en-US" sz="1000"/>
                        <a:t>622385.14035088</a:t>
                      </a:r>
                    </a:p>
                  </a:txBody>
                  <a:tcPr/>
                </a:tc>
                <a:tc>
                  <a:txBody>
                    <a:bodyPr/>
                    <a:lstStyle/>
                    <a:p>
                      <a:r>
                        <a:rPr lang="en-US" sz="1000"/>
                        <a:t>17337339</a:t>
                      </a:r>
                    </a:p>
                  </a:txBody>
                  <a:tcPr/>
                </a:tc>
                <a:tc>
                  <a:txBody>
                    <a:bodyPr/>
                    <a:lstStyle/>
                    <a:p>
                      <a:r>
                        <a:rPr lang="en-US" sz="1000"/>
                        <a:t>2389364</a:t>
                      </a:r>
                    </a:p>
                  </a:txBody>
                  <a:tcPr/>
                </a:tc>
                <a:tc>
                  <a:txBody>
                    <a:bodyPr/>
                    <a:lstStyle/>
                    <a:p>
                      <a:r>
                        <a:rPr lang="en-US" sz="1000"/>
                        <a:t>14947975</a:t>
                      </a:r>
                    </a:p>
                  </a:txBody>
                  <a:tcPr/>
                </a:tc>
                <a:tc>
                  <a:txBody>
                    <a:bodyPr/>
                    <a:lstStyle/>
                    <a:p>
                      <a:r>
                        <a:rPr lang="en-US" sz="1000"/>
                        <a:t>58.17%</a:t>
                      </a:r>
                    </a:p>
                  </a:txBody>
                  <a:tcPr/>
                </a:tc>
                <a:tc>
                  <a:txBody>
                    <a:bodyPr/>
                    <a:lstStyle/>
                    <a:p>
                      <a:r>
                        <a:rPr lang="en-US" sz="1000"/>
                        <a:t>838614</a:t>
                      </a:r>
                    </a:p>
                  </a:txBody>
                  <a:tcPr/>
                </a:tc>
                <a:tc>
                  <a:txBody>
                    <a:bodyPr/>
                    <a:lstStyle/>
                    <a:p>
                      <a:r>
                        <a:rPr lang="en-US" sz="1000"/>
                        <a:t>300770</a:t>
                      </a:r>
                    </a:p>
                  </a:txBody>
                  <a:tcPr/>
                </a:tc>
                <a:tc>
                  <a:txBody>
                    <a:bodyPr/>
                    <a:lstStyle/>
                    <a:p>
                      <a:r>
                        <a:rPr lang="en-US" sz="1000"/>
                        <a:t>65</a:t>
                      </a:r>
                    </a:p>
                  </a:txBody>
                  <a:tcPr/>
                </a:tc>
                <a:tc>
                  <a:txBody>
                    <a:bodyPr/>
                    <a:lstStyle/>
                    <a:p>
                      <a:r>
                        <a:rPr lang="en-US" sz="1000"/>
                        <a:t>232</a:t>
                      </a:r>
                    </a:p>
                  </a:txBody>
                  <a:tcPr/>
                </a:tc>
                <a:tc>
                  <a:txBody>
                    <a:bodyPr/>
                    <a:lstStyle/>
                    <a:p>
                      <a:r>
                        <a:rPr lang="en-US" sz="1000"/>
                        <a:t>621259</a:t>
                      </a:r>
                    </a:p>
                  </a:txBody>
                  <a:tcPr/>
                </a:tc>
                <a:tc>
                  <a:txBody>
                    <a:bodyPr/>
                    <a:lstStyle/>
                    <a:p>
                      <a:r>
                        <a:rPr lang="en-US" sz="1000"/>
                        <a:t>20481</a:t>
                      </a:r>
                    </a:p>
                  </a:txBody>
                  <a:tcPr/>
                </a:tc>
                <a:tc>
                  <a:txBody>
                    <a:bodyPr/>
                    <a:lstStyle/>
                    <a:p>
                      <a:r>
                        <a:rPr lang="en-US" sz="1000"/>
                        <a:t>214031</a:t>
                      </a:r>
                    </a:p>
                  </a:txBody>
                  <a:tcPr/>
                </a:tc>
                <a:tc>
                  <a:txBody>
                    <a:bodyPr/>
                    <a:lstStyle/>
                    <a:p>
                      <a:r>
                        <a:rPr lang="en-US" sz="1000"/>
                        <a:t>28691</a:t>
                      </a:r>
                    </a:p>
                  </a:txBody>
                  <a:tcPr/>
                </a:tc>
                <a:tc>
                  <a:txBody>
                    <a:bodyPr/>
                    <a:lstStyle/>
                    <a:p>
                      <a:r>
                        <a:rPr lang="en-US" sz="1000"/>
                        <a:t>358056</a:t>
                      </a:r>
                    </a:p>
                  </a:txBody>
                  <a:tcPr/>
                </a:tc>
                <a:tc>
                  <a:txBody>
                    <a:bodyPr/>
                    <a:lstStyle/>
                    <a:p>
                      <a:r>
                        <a:rPr lang="en-US" sz="1000"/>
                        <a:t>1711</a:t>
                      </a:r>
                    </a:p>
                  </a:txBody>
                  <a:tcPr/>
                </a:tc>
                <a:tc>
                  <a:txBody>
                    <a:bodyPr/>
                    <a:lstStyle/>
                    <a:p>
                      <a:r>
                        <a:rPr lang="en-US" sz="1000"/>
                        <a:t>170457</a:t>
                      </a:r>
                    </a:p>
                  </a:txBody>
                  <a:tcPr/>
                </a:tc>
                <a:tc>
                  <a:txBody>
                    <a:bodyPr/>
                    <a:lstStyle/>
                    <a:p>
                      <a:r>
                        <a:rPr lang="en-US" sz="1000"/>
                        <a:t>111662</a:t>
                      </a:r>
                    </a:p>
                  </a:txBody>
                  <a:tcPr/>
                </a:tc>
                <a:tc>
                  <a:txBody>
                    <a:bodyPr/>
                    <a:lstStyle/>
                    <a:p>
                      <a:r>
                        <a:rPr lang="en-US" sz="1000"/>
                        <a:t>10810</a:t>
                      </a:r>
                    </a:p>
                  </a:txBody>
                  <a:tcPr/>
                </a:tc>
                <a:tc>
                  <a:txBody>
                    <a:bodyPr/>
                    <a:lstStyle/>
                    <a:p>
                      <a:r>
                        <a:rPr lang="en-US" sz="1000"/>
                        <a:t>47985</a:t>
                      </a:r>
                    </a:p>
                  </a:txBody>
                  <a:tcPr/>
                </a:tc>
                <a:tc>
                  <a:txBody>
                    <a:bodyPr/>
                    <a:lstStyle/>
                    <a:p>
                      <a:r>
                        <a:rPr lang="en-US" sz="1000"/>
                        <a:t>0</a:t>
                      </a:r>
                    </a:p>
                  </a:txBody>
                  <a:tcPr/>
                </a:tc>
                <a:tc>
                  <a:txBody>
                    <a:bodyPr/>
                    <a:lstStyle/>
                    <a:p>
                      <a:r>
                        <a:rPr lang="en-US" sz="1000"/>
                        <a:t>0</a:t>
                      </a:r>
                    </a:p>
                  </a:txBody>
                  <a:tcPr/>
                </a:tc>
                <a:tc>
                  <a:txBody>
                    <a:bodyPr/>
                    <a:lstStyle/>
                    <a:p>
                      <a:r>
                        <a:rPr lang="en-US" sz="1000"/>
                        <a:t>817</a:t>
                      </a:r>
                    </a:p>
                  </a:txBody>
                  <a:tcPr/>
                </a:tc>
                <a:tc>
                  <a:txBody>
                    <a:bodyPr/>
                    <a:lstStyle/>
                    <a:p>
                      <a:r>
                        <a:rPr lang="en-US" sz="1000"/>
                        <a:t>616</a:t>
                      </a:r>
                    </a:p>
                  </a:txBody>
                  <a:tcPr/>
                </a:tc>
                <a:tc>
                  <a:txBody>
                    <a:bodyPr/>
                    <a:lstStyle/>
                    <a:p>
                      <a:r>
                        <a:rPr lang="en-US" sz="1000"/>
                        <a:t>198</a:t>
                      </a:r>
                    </a:p>
                  </a:txBody>
                  <a:tcPr/>
                </a:tc>
                <a:tc>
                  <a:txBody>
                    <a:bodyPr/>
                    <a:lstStyle/>
                    <a:p>
                      <a:r>
                        <a:rPr lang="en-US" sz="1000"/>
                        <a:t>2</a:t>
                      </a:r>
                    </a:p>
                  </a:txBody>
                  <a:tcPr/>
                </a:tc>
                <a:tc>
                  <a:txBody>
                    <a:bodyPr/>
                    <a:lstStyle/>
                    <a:p>
                      <a:r>
                        <a:rPr lang="en-US" sz="1000"/>
                        <a:t>1</a:t>
                      </a:r>
                    </a:p>
                  </a:txBody>
                  <a:tcPr/>
                </a:tc>
                <a:extLst>
                  <a:ext uri="{0D108BD9-81ED-4DB2-BD59-A6C34878D82A}">
                    <a16:rowId xmlns:a16="http://schemas.microsoft.com/office/drawing/2014/main" val="3652425257"/>
                  </a:ext>
                </a:extLst>
              </a:tr>
            </a:tbl>
          </a:graphicData>
        </a:graphic>
      </p:graphicFrame>
      <p:sp>
        <p:nvSpPr>
          <p:cNvPr id="4" name="Text Placeholder 3">
            <a:extLst>
              <a:ext uri="{FF2B5EF4-FFF2-40B4-BE49-F238E27FC236}">
                <a16:creationId xmlns:a16="http://schemas.microsoft.com/office/drawing/2014/main" id="{0A7B2EBC-75B5-49DF-BDFC-B7AA5DA8ABCE}"/>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2721187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5FB2-B068-40FC-A7C2-31B986352645}"/>
              </a:ext>
            </a:extLst>
          </p:cNvPr>
          <p:cNvSpPr>
            <a:spLocks noGrp="1"/>
          </p:cNvSpPr>
          <p:nvPr>
            <p:ph type="title"/>
          </p:nvPr>
        </p:nvSpPr>
        <p:spPr/>
        <p:txBody>
          <a:bodyPr/>
          <a:lstStyle/>
          <a:p>
            <a:r>
              <a:rPr lang="en-US"/>
              <a:t>Facebook Engagement Rate</a:t>
            </a:r>
          </a:p>
        </p:txBody>
      </p:sp>
      <p:graphicFrame>
        <p:nvGraphicFramePr>
          <p:cNvPr id="6" name="Chart Placeholder 5">
            <a:extLst>
              <a:ext uri="{FF2B5EF4-FFF2-40B4-BE49-F238E27FC236}">
                <a16:creationId xmlns:a16="http://schemas.microsoft.com/office/drawing/2014/main" id="{2B877A8D-C6CC-4D8C-AA6E-A5B2A4CE6787}"/>
              </a:ext>
            </a:extLst>
          </p:cNvPr>
          <p:cNvGraphicFramePr>
            <a:graphicFrameLocks noGrp="1"/>
          </p:cNvGraphicFramePr>
          <p:nvPr>
            <p:ph type="chart" sz="quarter" idx="13"/>
            <p:extLst>
              <p:ext uri="{D42A27DB-BD31-4B8C-83A1-F6EECF244321}">
                <p14:modId xmlns:p14="http://schemas.microsoft.com/office/powerpoint/2010/main" val="4016946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B6494-386E-43F4-9936-63F858D5E4DC}"/>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0EFD1717-7148-4B44-A9AE-93105F0B3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498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25108-D240-4889-845D-E970A84B3B2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F41E7B8-A902-45B4-92F2-3B3877E57757}"/>
              </a:ext>
            </a:extLst>
          </p:cNvPr>
          <p:cNvGraphicFramePr>
            <a:graphicFrameLocks noGrp="1"/>
          </p:cNvGraphicFramePr>
          <p:nvPr>
            <p:ph type="chart" sz="quarter" idx="13"/>
            <p:extLst>
              <p:ext uri="{D42A27DB-BD31-4B8C-83A1-F6EECF244321}">
                <p14:modId xmlns:p14="http://schemas.microsoft.com/office/powerpoint/2010/main" val="995801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388DCF-8A42-4558-8615-F61B50D458A2}"/>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E6775EDB-6630-46B0-B09C-652CFD38C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968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1279</Words>
  <Application>Microsoft Office PowerPoint</Application>
  <PresentationFormat>On-screen Show (4:3)</PresentationFormat>
  <Paragraphs>754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Content Optimization Benchmark</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Interaction Rate By Post Type</vt:lpstr>
      <vt:lpstr>Facebook Fans Total</vt:lpstr>
      <vt:lpstr>Facebook Fan Demographics</vt:lpstr>
      <vt:lpstr>Facebook Page Views</vt:lpstr>
      <vt:lpstr>Facebook Key Metrics Table</vt:lpstr>
      <vt:lpstr>Facebook Engagement Rate</vt:lpstr>
      <vt:lpstr>Facebook Interactions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2018-04-04T08:45:50Z</dcterms:created>
  <dcterms:modified xsi:type="dcterms:W3CDTF">2018-04-04T08:46:53Z</dcterms:modified>
</cp:coreProperties>
</file>