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Sheet1!$A$2:$A$59</c:f>
              <c:numCache>
                <c:formatCode>m/d/yyyy</c:formatCode>
                <c:ptCount val="58"/>
                <c:pt idx="0">
                  <c:v>43133</c:v>
                </c:pt>
                <c:pt idx="1">
                  <c:v>43134</c:v>
                </c:pt>
                <c:pt idx="2">
                  <c:v>43135</c:v>
                </c:pt>
                <c:pt idx="3">
                  <c:v>43136</c:v>
                </c:pt>
                <c:pt idx="4">
                  <c:v>43137</c:v>
                </c:pt>
                <c:pt idx="5">
                  <c:v>43138</c:v>
                </c:pt>
                <c:pt idx="6">
                  <c:v>43139</c:v>
                </c:pt>
                <c:pt idx="7">
                  <c:v>43140</c:v>
                </c:pt>
                <c:pt idx="8">
                  <c:v>43141</c:v>
                </c:pt>
                <c:pt idx="9">
                  <c:v>43142</c:v>
                </c:pt>
                <c:pt idx="10">
                  <c:v>43143</c:v>
                </c:pt>
                <c:pt idx="11">
                  <c:v>43144</c:v>
                </c:pt>
                <c:pt idx="12">
                  <c:v>43145</c:v>
                </c:pt>
                <c:pt idx="13">
                  <c:v>43146</c:v>
                </c:pt>
                <c:pt idx="14">
                  <c:v>43147</c:v>
                </c:pt>
                <c:pt idx="15">
                  <c:v>43148</c:v>
                </c:pt>
                <c:pt idx="16">
                  <c:v>43149</c:v>
                </c:pt>
                <c:pt idx="17">
                  <c:v>43150</c:v>
                </c:pt>
                <c:pt idx="18">
                  <c:v>43151</c:v>
                </c:pt>
                <c:pt idx="19">
                  <c:v>43152</c:v>
                </c:pt>
                <c:pt idx="20">
                  <c:v>43153</c:v>
                </c:pt>
                <c:pt idx="21">
                  <c:v>43154</c:v>
                </c:pt>
                <c:pt idx="22">
                  <c:v>43155</c:v>
                </c:pt>
                <c:pt idx="23">
                  <c:v>43156</c:v>
                </c:pt>
                <c:pt idx="24">
                  <c:v>43157</c:v>
                </c:pt>
                <c:pt idx="25">
                  <c:v>43158</c:v>
                </c:pt>
                <c:pt idx="26">
                  <c:v>43159</c:v>
                </c:pt>
                <c:pt idx="27">
                  <c:v>43160</c:v>
                </c:pt>
                <c:pt idx="28">
                  <c:v>43161</c:v>
                </c:pt>
                <c:pt idx="29">
                  <c:v>43162</c:v>
                </c:pt>
                <c:pt idx="30">
                  <c:v>43163</c:v>
                </c:pt>
                <c:pt idx="31">
                  <c:v>43164</c:v>
                </c:pt>
                <c:pt idx="32">
                  <c:v>43165</c:v>
                </c:pt>
                <c:pt idx="33">
                  <c:v>43166</c:v>
                </c:pt>
                <c:pt idx="34">
                  <c:v>43167</c:v>
                </c:pt>
                <c:pt idx="35">
                  <c:v>43168</c:v>
                </c:pt>
                <c:pt idx="36">
                  <c:v>43169</c:v>
                </c:pt>
                <c:pt idx="37">
                  <c:v>43170</c:v>
                </c:pt>
                <c:pt idx="38">
                  <c:v>43171</c:v>
                </c:pt>
                <c:pt idx="39">
                  <c:v>43172</c:v>
                </c:pt>
                <c:pt idx="40">
                  <c:v>43173</c:v>
                </c:pt>
                <c:pt idx="41">
                  <c:v>43174</c:v>
                </c:pt>
                <c:pt idx="42">
                  <c:v>43175</c:v>
                </c:pt>
                <c:pt idx="43">
                  <c:v>43176</c:v>
                </c:pt>
                <c:pt idx="44">
                  <c:v>43177</c:v>
                </c:pt>
                <c:pt idx="45">
                  <c:v>43178</c:v>
                </c:pt>
                <c:pt idx="46">
                  <c:v>43179</c:v>
                </c:pt>
                <c:pt idx="47">
                  <c:v>43180</c:v>
                </c:pt>
                <c:pt idx="48">
                  <c:v>43181</c:v>
                </c:pt>
                <c:pt idx="49">
                  <c:v>43182</c:v>
                </c:pt>
                <c:pt idx="50">
                  <c:v>43183</c:v>
                </c:pt>
                <c:pt idx="51">
                  <c:v>43184</c:v>
                </c:pt>
                <c:pt idx="52">
                  <c:v>43185</c:v>
                </c:pt>
                <c:pt idx="53">
                  <c:v>43186</c:v>
                </c:pt>
                <c:pt idx="54">
                  <c:v>43187</c:v>
                </c:pt>
                <c:pt idx="55">
                  <c:v>43188</c:v>
                </c:pt>
                <c:pt idx="56">
                  <c:v>43189</c:v>
                </c:pt>
                <c:pt idx="57">
                  <c:v>43190</c:v>
                </c:pt>
              </c:numCache>
            </c:numRef>
          </c:cat>
          <c:val>
            <c:numRef>
              <c:f>Sheet1!$B$2:$B$59</c:f>
              <c:numCache>
                <c:formatCode>General</c:formatCode>
                <c:ptCount val="58"/>
                <c:pt idx="0">
                  <c:v>2</c:v>
                </c:pt>
                <c:pt idx="1">
                  <c:v>1</c:v>
                </c:pt>
                <c:pt idx="2">
                  <c:v>1</c:v>
                </c:pt>
                <c:pt idx="3">
                  <c:v>1</c:v>
                </c:pt>
                <c:pt idx="4">
                  <c:v>1</c:v>
                </c:pt>
                <c:pt idx="5">
                  <c:v>3</c:v>
                </c:pt>
                <c:pt idx="6">
                  <c:v>6</c:v>
                </c:pt>
                <c:pt idx="7">
                  <c:v>3</c:v>
                </c:pt>
                <c:pt idx="8">
                  <c:v>1</c:v>
                </c:pt>
                <c:pt idx="9">
                  <c:v>0</c:v>
                </c:pt>
                <c:pt idx="10">
                  <c:v>0</c:v>
                </c:pt>
                <c:pt idx="11">
                  <c:v>0</c:v>
                </c:pt>
                <c:pt idx="12">
                  <c:v>3</c:v>
                </c:pt>
                <c:pt idx="13">
                  <c:v>3</c:v>
                </c:pt>
                <c:pt idx="14">
                  <c:v>1</c:v>
                </c:pt>
                <c:pt idx="15">
                  <c:v>3</c:v>
                </c:pt>
                <c:pt idx="16">
                  <c:v>0</c:v>
                </c:pt>
                <c:pt idx="17">
                  <c:v>1</c:v>
                </c:pt>
                <c:pt idx="18">
                  <c:v>3</c:v>
                </c:pt>
                <c:pt idx="19">
                  <c:v>5</c:v>
                </c:pt>
                <c:pt idx="20">
                  <c:v>2</c:v>
                </c:pt>
                <c:pt idx="21">
                  <c:v>2</c:v>
                </c:pt>
                <c:pt idx="22">
                  <c:v>3</c:v>
                </c:pt>
                <c:pt idx="23">
                  <c:v>1</c:v>
                </c:pt>
                <c:pt idx="24">
                  <c:v>4</c:v>
                </c:pt>
                <c:pt idx="25">
                  <c:v>1</c:v>
                </c:pt>
                <c:pt idx="26">
                  <c:v>4</c:v>
                </c:pt>
                <c:pt idx="27">
                  <c:v>5</c:v>
                </c:pt>
                <c:pt idx="28">
                  <c:v>3</c:v>
                </c:pt>
                <c:pt idx="29">
                  <c:v>0</c:v>
                </c:pt>
                <c:pt idx="30">
                  <c:v>0</c:v>
                </c:pt>
                <c:pt idx="31">
                  <c:v>4</c:v>
                </c:pt>
                <c:pt idx="32">
                  <c:v>3</c:v>
                </c:pt>
                <c:pt idx="33">
                  <c:v>1</c:v>
                </c:pt>
                <c:pt idx="34">
                  <c:v>4</c:v>
                </c:pt>
                <c:pt idx="35">
                  <c:v>3</c:v>
                </c:pt>
                <c:pt idx="36">
                  <c:v>1</c:v>
                </c:pt>
                <c:pt idx="37">
                  <c:v>1</c:v>
                </c:pt>
                <c:pt idx="38">
                  <c:v>5</c:v>
                </c:pt>
                <c:pt idx="39">
                  <c:v>5</c:v>
                </c:pt>
                <c:pt idx="40">
                  <c:v>2</c:v>
                </c:pt>
                <c:pt idx="41">
                  <c:v>5</c:v>
                </c:pt>
                <c:pt idx="42">
                  <c:v>2</c:v>
                </c:pt>
                <c:pt idx="43">
                  <c:v>0</c:v>
                </c:pt>
                <c:pt idx="44">
                  <c:v>0</c:v>
                </c:pt>
                <c:pt idx="45">
                  <c:v>2</c:v>
                </c:pt>
                <c:pt idx="46">
                  <c:v>2</c:v>
                </c:pt>
                <c:pt idx="47">
                  <c:v>10</c:v>
                </c:pt>
                <c:pt idx="48">
                  <c:v>1</c:v>
                </c:pt>
                <c:pt idx="49">
                  <c:v>11</c:v>
                </c:pt>
                <c:pt idx="50">
                  <c:v>3</c:v>
                </c:pt>
                <c:pt idx="51">
                  <c:v>4</c:v>
                </c:pt>
                <c:pt idx="52">
                  <c:v>6</c:v>
                </c:pt>
                <c:pt idx="53">
                  <c:v>5</c:v>
                </c:pt>
                <c:pt idx="54">
                  <c:v>1</c:v>
                </c:pt>
                <c:pt idx="55">
                  <c:v>1</c:v>
                </c:pt>
                <c:pt idx="56">
                  <c:v>1</c:v>
                </c:pt>
                <c:pt idx="57">
                  <c:v>0</c:v>
                </c:pt>
              </c:numCache>
            </c:numRef>
          </c:val>
          <c:smooth val="0"/>
          <c:extLst>
            <c:ext xmlns:c16="http://schemas.microsoft.com/office/drawing/2014/chart" uri="{C3380CC4-5D6E-409C-BE32-E72D297353CC}">
              <c16:uniqueId val="{00000000-F670-4026-8241-84CA893BFEBD}"/>
            </c:ext>
          </c:extLst>
        </c:ser>
        <c:dLbls>
          <c:showLegendKey val="0"/>
          <c:showVal val="0"/>
          <c:showCatName val="0"/>
          <c:showSerName val="0"/>
          <c:showPercent val="0"/>
          <c:showBubbleSize val="0"/>
        </c:dLbls>
        <c:smooth val="0"/>
        <c:axId val="252043616"/>
        <c:axId val="252042632"/>
      </c:lineChart>
      <c:dateAx>
        <c:axId val="25204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42632"/>
        <c:crosses val="autoZero"/>
        <c:auto val="1"/>
        <c:lblOffset val="100"/>
        <c:baseTimeUnit val="days"/>
      </c:dateAx>
      <c:valAx>
        <c:axId val="25204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4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8.5201050812960005E-2</c:v>
                </c:pt>
                <c:pt idx="1">
                  <c:v>1.8257992624553999E-2</c:v>
                </c:pt>
                <c:pt idx="2">
                  <c:v>8.4648270428635E-2</c:v>
                </c:pt>
                <c:pt idx="3">
                  <c:v>1.3803144701164E-2</c:v>
                </c:pt>
                <c:pt idx="4">
                  <c:v>2.3570563945942001E-2</c:v>
                </c:pt>
                <c:pt idx="5">
                  <c:v>8.2585332188172007E-3</c:v>
                </c:pt>
              </c:numCache>
            </c:numRef>
          </c:val>
          <c:extLst>
            <c:ext xmlns:c16="http://schemas.microsoft.com/office/drawing/2014/chart" uri="{C3380CC4-5D6E-409C-BE32-E72D297353CC}">
              <c16:uniqueId val="{00000000-1888-4569-B654-F3EBCC59B801}"/>
            </c:ext>
          </c:extLst>
        </c:ser>
        <c:dLbls>
          <c:showLegendKey val="0"/>
          <c:showVal val="0"/>
          <c:showCatName val="0"/>
          <c:showSerName val="0"/>
          <c:showPercent val="0"/>
          <c:showBubbleSize val="0"/>
        </c:dLbls>
        <c:gapWidth val="219"/>
        <c:overlap val="-27"/>
        <c:axId val="253533064"/>
        <c:axId val="253535688"/>
      </c:barChart>
      <c:catAx>
        <c:axId val="25353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35688"/>
        <c:crosses val="autoZero"/>
        <c:auto val="1"/>
        <c:lblAlgn val="ctr"/>
        <c:lblOffset val="100"/>
        <c:noMultiLvlLbl val="0"/>
      </c:catAx>
      <c:valAx>
        <c:axId val="25353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53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146</c:v>
                </c:pt>
              </c:numCache>
            </c:numRef>
          </c:val>
          <c:extLst>
            <c:ext xmlns:c16="http://schemas.microsoft.com/office/drawing/2014/chart" uri="{C3380CC4-5D6E-409C-BE32-E72D297353CC}">
              <c16:uniqueId val="{00000000-3A82-45B5-A43F-DF3575640653}"/>
            </c:ext>
          </c:extLst>
        </c:ser>
        <c:dLbls>
          <c:showLegendKey val="0"/>
          <c:showVal val="0"/>
          <c:showCatName val="0"/>
          <c:showSerName val="0"/>
          <c:showPercent val="0"/>
          <c:showBubbleSize val="0"/>
        </c:dLbls>
        <c:gapWidth val="150"/>
        <c:overlap val="100"/>
        <c:axId val="352562760"/>
        <c:axId val="352559152"/>
      </c:barChart>
      <c:catAx>
        <c:axId val="35256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59152"/>
        <c:crosses val="autoZero"/>
        <c:auto val="1"/>
        <c:lblAlgn val="ctr"/>
        <c:lblOffset val="100"/>
        <c:noMultiLvlLbl val="0"/>
      </c:catAx>
      <c:valAx>
        <c:axId val="352559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6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586C2-3505-4461-ADE0-BBEAA41ABE7B}"/>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EE462B6C-8075-42FB-82AC-D09B397AEAF1}"/>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3973161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E375-C2D4-43B9-9EF1-CFD2A633B10A}"/>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AB8DDF85-1083-4BC9-A270-8EECA2CA33E0}"/>
              </a:ext>
            </a:extLst>
          </p:cNvPr>
          <p:cNvGraphicFramePr>
            <a:graphicFrameLocks noGrp="1"/>
          </p:cNvGraphicFramePr>
          <p:nvPr>
            <p:ph type="chart" sz="quarter" idx="13"/>
            <p:extLst>
              <p:ext uri="{D42A27DB-BD31-4B8C-83A1-F6EECF244321}">
                <p14:modId xmlns:p14="http://schemas.microsoft.com/office/powerpoint/2010/main" val="2206741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6DC36-BB0B-4E54-873D-5380CAF46443}"/>
              </a:ext>
            </a:extLst>
          </p:cNvPr>
          <p:cNvSpPr>
            <a:spLocks noGrp="1"/>
          </p:cNvSpPr>
          <p:nvPr>
            <p:ph type="body" sz="quarter" idx="14"/>
          </p:nvPr>
        </p:nvSpPr>
        <p:spPr/>
        <p:txBody>
          <a:bodyPr/>
          <a:lstStyle/>
          <a:p>
            <a:r>
              <a:rPr lang="en-US"/>
              <a:t>02/02/2018 - 03/31/2018</a:t>
            </a:r>
          </a:p>
        </p:txBody>
      </p:sp>
      <p:sp>
        <p:nvSpPr>
          <p:cNvPr id="5" name="Footer Placeholder 4">
            <a:extLst>
              <a:ext uri="{FF2B5EF4-FFF2-40B4-BE49-F238E27FC236}">
                <a16:creationId xmlns:a16="http://schemas.microsoft.com/office/drawing/2014/main" id="{FFB995F3-332E-41A1-956C-9F4730C609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58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260E-337D-4269-BB1A-D81151FDB75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AC73287-AC7E-4684-B1CA-2848C8B50012}"/>
              </a:ext>
            </a:extLst>
          </p:cNvPr>
          <p:cNvGraphicFramePr>
            <a:graphicFrameLocks noGrp="1"/>
          </p:cNvGraphicFramePr>
          <p:nvPr>
            <p:ph type="chart" sz="quarter" idx="13"/>
            <p:extLst>
              <p:ext uri="{D42A27DB-BD31-4B8C-83A1-F6EECF244321}">
                <p14:modId xmlns:p14="http://schemas.microsoft.com/office/powerpoint/2010/main" val="2167392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F0D0A5-C170-4FCB-8B73-08E09F0BBCE7}"/>
              </a:ext>
            </a:extLst>
          </p:cNvPr>
          <p:cNvSpPr>
            <a:spLocks noGrp="1"/>
          </p:cNvSpPr>
          <p:nvPr>
            <p:ph type="body" sz="quarter" idx="14"/>
          </p:nvPr>
        </p:nvSpPr>
        <p:spPr/>
        <p:txBody>
          <a:bodyPr/>
          <a:lstStyle/>
          <a:p>
            <a:r>
              <a:rPr lang="en-US"/>
              <a:t>02/02/2018 - 03/31/2018</a:t>
            </a:r>
          </a:p>
        </p:txBody>
      </p:sp>
      <p:sp>
        <p:nvSpPr>
          <p:cNvPr id="5" name="Footer Placeholder 4">
            <a:extLst>
              <a:ext uri="{FF2B5EF4-FFF2-40B4-BE49-F238E27FC236}">
                <a16:creationId xmlns:a16="http://schemas.microsoft.com/office/drawing/2014/main" id="{D117B5B9-99CB-4FF1-AA9F-DE9321EB8C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218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12FF-653A-4A79-9668-13C9F5E9898E}"/>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4C8327DD-435B-4AF1-BE13-D597E08B1387}"/>
              </a:ext>
            </a:extLst>
          </p:cNvPr>
          <p:cNvGraphicFramePr>
            <a:graphicFrameLocks noGrp="1"/>
          </p:cNvGraphicFramePr>
          <p:nvPr>
            <p:ph type="tbl" sz="quarter" idx="13"/>
            <p:extLst>
              <p:ext uri="{D42A27DB-BD31-4B8C-83A1-F6EECF244321}">
                <p14:modId xmlns:p14="http://schemas.microsoft.com/office/powerpoint/2010/main" val="318307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2668738"/>
                    </a:ext>
                  </a:extLst>
                </a:gridCol>
                <a:gridCol w="370332">
                  <a:extLst>
                    <a:ext uri="{9D8B030D-6E8A-4147-A177-3AD203B41FA5}">
                      <a16:colId xmlns:a16="http://schemas.microsoft.com/office/drawing/2014/main" val="3904371714"/>
                    </a:ext>
                  </a:extLst>
                </a:gridCol>
                <a:gridCol w="370332">
                  <a:extLst>
                    <a:ext uri="{9D8B030D-6E8A-4147-A177-3AD203B41FA5}">
                      <a16:colId xmlns:a16="http://schemas.microsoft.com/office/drawing/2014/main" val="1407942647"/>
                    </a:ext>
                  </a:extLst>
                </a:gridCol>
                <a:gridCol w="370332">
                  <a:extLst>
                    <a:ext uri="{9D8B030D-6E8A-4147-A177-3AD203B41FA5}">
                      <a16:colId xmlns:a16="http://schemas.microsoft.com/office/drawing/2014/main" val="2770536202"/>
                    </a:ext>
                  </a:extLst>
                </a:gridCol>
                <a:gridCol w="329184">
                  <a:extLst>
                    <a:ext uri="{9D8B030D-6E8A-4147-A177-3AD203B41FA5}">
                      <a16:colId xmlns:a16="http://schemas.microsoft.com/office/drawing/2014/main" val="2122368288"/>
                    </a:ext>
                  </a:extLst>
                </a:gridCol>
                <a:gridCol w="329184">
                  <a:extLst>
                    <a:ext uri="{9D8B030D-6E8A-4147-A177-3AD203B41FA5}">
                      <a16:colId xmlns:a16="http://schemas.microsoft.com/office/drawing/2014/main" val="3492491450"/>
                    </a:ext>
                  </a:extLst>
                </a:gridCol>
                <a:gridCol w="329184">
                  <a:extLst>
                    <a:ext uri="{9D8B030D-6E8A-4147-A177-3AD203B41FA5}">
                      <a16:colId xmlns:a16="http://schemas.microsoft.com/office/drawing/2014/main" val="829947950"/>
                    </a:ext>
                  </a:extLst>
                </a:gridCol>
                <a:gridCol w="329184">
                  <a:extLst>
                    <a:ext uri="{9D8B030D-6E8A-4147-A177-3AD203B41FA5}">
                      <a16:colId xmlns:a16="http://schemas.microsoft.com/office/drawing/2014/main" val="3629128774"/>
                    </a:ext>
                  </a:extLst>
                </a:gridCol>
                <a:gridCol w="329184">
                  <a:extLst>
                    <a:ext uri="{9D8B030D-6E8A-4147-A177-3AD203B41FA5}">
                      <a16:colId xmlns:a16="http://schemas.microsoft.com/office/drawing/2014/main" val="3247421649"/>
                    </a:ext>
                  </a:extLst>
                </a:gridCol>
                <a:gridCol w="329184">
                  <a:extLst>
                    <a:ext uri="{9D8B030D-6E8A-4147-A177-3AD203B41FA5}">
                      <a16:colId xmlns:a16="http://schemas.microsoft.com/office/drawing/2014/main" val="158986950"/>
                    </a:ext>
                  </a:extLst>
                </a:gridCol>
                <a:gridCol w="329184">
                  <a:extLst>
                    <a:ext uri="{9D8B030D-6E8A-4147-A177-3AD203B41FA5}">
                      <a16:colId xmlns:a16="http://schemas.microsoft.com/office/drawing/2014/main" val="1381577502"/>
                    </a:ext>
                  </a:extLst>
                </a:gridCol>
                <a:gridCol w="329184">
                  <a:extLst>
                    <a:ext uri="{9D8B030D-6E8A-4147-A177-3AD203B41FA5}">
                      <a16:colId xmlns:a16="http://schemas.microsoft.com/office/drawing/2014/main" val="249376887"/>
                    </a:ext>
                  </a:extLst>
                </a:gridCol>
                <a:gridCol w="329184">
                  <a:extLst>
                    <a:ext uri="{9D8B030D-6E8A-4147-A177-3AD203B41FA5}">
                      <a16:colId xmlns:a16="http://schemas.microsoft.com/office/drawing/2014/main" val="4116545678"/>
                    </a:ext>
                  </a:extLst>
                </a:gridCol>
                <a:gridCol w="370332">
                  <a:extLst>
                    <a:ext uri="{9D8B030D-6E8A-4147-A177-3AD203B41FA5}">
                      <a16:colId xmlns:a16="http://schemas.microsoft.com/office/drawing/2014/main" val="533819743"/>
                    </a:ext>
                  </a:extLst>
                </a:gridCol>
                <a:gridCol w="370332">
                  <a:extLst>
                    <a:ext uri="{9D8B030D-6E8A-4147-A177-3AD203B41FA5}">
                      <a16:colId xmlns:a16="http://schemas.microsoft.com/office/drawing/2014/main" val="3044002911"/>
                    </a:ext>
                  </a:extLst>
                </a:gridCol>
                <a:gridCol w="329184">
                  <a:extLst>
                    <a:ext uri="{9D8B030D-6E8A-4147-A177-3AD203B41FA5}">
                      <a16:colId xmlns:a16="http://schemas.microsoft.com/office/drawing/2014/main" val="2171333096"/>
                    </a:ext>
                  </a:extLst>
                </a:gridCol>
                <a:gridCol w="329184">
                  <a:extLst>
                    <a:ext uri="{9D8B030D-6E8A-4147-A177-3AD203B41FA5}">
                      <a16:colId xmlns:a16="http://schemas.microsoft.com/office/drawing/2014/main" val="4117815404"/>
                    </a:ext>
                  </a:extLst>
                </a:gridCol>
                <a:gridCol w="370332">
                  <a:extLst>
                    <a:ext uri="{9D8B030D-6E8A-4147-A177-3AD203B41FA5}">
                      <a16:colId xmlns:a16="http://schemas.microsoft.com/office/drawing/2014/main" val="2683973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624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- 2018-03-30 05:00:00</a:t>
                      </a:r>
                      <a:r>
                        <a:rPr kumimoji="0" lang="en-US" sz="1000" b="0" i="0" u="none" strike="noStrike" kern="1200" cap="none" spc="0" normalizeH="0" baseline="0" noProof="0">
                          <a:ln>
                            <a:noFill/>
                          </a:ln>
                          <a:solidFill>
                            <a:prstClr val="black"/>
                          </a:solidFill>
                          <a:effectLst/>
                          <a:uLnTx/>
                          <a:uFillTx/>
                          <a:latin typeface="+mn-lt"/>
                          <a:ea typeface="+mn-ea"/>
                          <a:cs typeface="+mn-cs"/>
                        </a:rPr>
                        <a:t>
Diarrhea Can Easily Be Prevented and Treated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414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- 2018-03-29 05:00:00</a:t>
                      </a:r>
                      <a:r>
                        <a:rPr kumimoji="0" lang="en-US" sz="1000" b="0" i="0" u="none" strike="noStrike" kern="1200" cap="none" spc="0" normalizeH="0" baseline="0" noProof="0">
                          <a:ln>
                            <a:noFill/>
                          </a:ln>
                          <a:solidFill>
                            <a:prstClr val="black"/>
                          </a:solidFill>
                          <a:effectLst/>
                          <a:uLnTx/>
                          <a:uFillTx/>
                          <a:latin typeface="+mn-lt"/>
                          <a:ea typeface="+mn-ea"/>
                          <a:cs typeface="+mn-cs"/>
                        </a:rPr>
                        <a:t>
What is Diarrhea?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283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- 2018-03-28 05:00:00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Chickenpox?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294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05:11:04</a:t>
                      </a:r>
                      <a:r>
                        <a:rPr kumimoji="0" lang="en-US" sz="1000" b="0" i="0" u="none" strike="noStrike" kern="1200" cap="none" spc="0" normalizeH="0" baseline="0" noProof="0">
                          <a:ln>
                            <a:noFill/>
                          </a:ln>
                          <a:solidFill>
                            <a:prstClr val="black"/>
                          </a:solidFill>
                          <a:effectLst/>
                          <a:uLnTx/>
                          <a:uFillTx/>
                          <a:latin typeface="+mn-lt"/>
                          <a:ea typeface="+mn-ea"/>
                          <a:cs typeface="+mn-cs"/>
                        </a:rPr>
                        <a:t>
Mga Sintomas ng 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513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04:53:57</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7856050"/>
                  </a:ext>
                </a:extLst>
              </a:tr>
            </a:tbl>
          </a:graphicData>
        </a:graphic>
      </p:graphicFrame>
      <p:sp>
        <p:nvSpPr>
          <p:cNvPr id="4" name="Text Placeholder 3">
            <a:extLst>
              <a:ext uri="{FF2B5EF4-FFF2-40B4-BE49-F238E27FC236}">
                <a16:creationId xmlns:a16="http://schemas.microsoft.com/office/drawing/2014/main" id="{643FCA97-61A6-4881-BEB9-1BFAC26054F1}"/>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201254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139CA-A5FA-4F26-B242-7D231DC846C9}"/>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C7C16A79-0474-4498-A897-2538FE83F37F}"/>
              </a:ext>
            </a:extLst>
          </p:cNvPr>
          <p:cNvGraphicFramePr>
            <a:graphicFrameLocks noGrp="1"/>
          </p:cNvGraphicFramePr>
          <p:nvPr>
            <p:ph type="tbl" sz="quarter" idx="13"/>
            <p:extLst>
              <p:ext uri="{D42A27DB-BD31-4B8C-83A1-F6EECF244321}">
                <p14:modId xmlns:p14="http://schemas.microsoft.com/office/powerpoint/2010/main" val="395192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80883590"/>
                    </a:ext>
                  </a:extLst>
                </a:gridCol>
                <a:gridCol w="370332">
                  <a:extLst>
                    <a:ext uri="{9D8B030D-6E8A-4147-A177-3AD203B41FA5}">
                      <a16:colId xmlns:a16="http://schemas.microsoft.com/office/drawing/2014/main" val="3436826034"/>
                    </a:ext>
                  </a:extLst>
                </a:gridCol>
                <a:gridCol w="370332">
                  <a:extLst>
                    <a:ext uri="{9D8B030D-6E8A-4147-A177-3AD203B41FA5}">
                      <a16:colId xmlns:a16="http://schemas.microsoft.com/office/drawing/2014/main" val="3937358877"/>
                    </a:ext>
                  </a:extLst>
                </a:gridCol>
                <a:gridCol w="370332">
                  <a:extLst>
                    <a:ext uri="{9D8B030D-6E8A-4147-A177-3AD203B41FA5}">
                      <a16:colId xmlns:a16="http://schemas.microsoft.com/office/drawing/2014/main" val="1014580396"/>
                    </a:ext>
                  </a:extLst>
                </a:gridCol>
                <a:gridCol w="329184">
                  <a:extLst>
                    <a:ext uri="{9D8B030D-6E8A-4147-A177-3AD203B41FA5}">
                      <a16:colId xmlns:a16="http://schemas.microsoft.com/office/drawing/2014/main" val="3370906802"/>
                    </a:ext>
                  </a:extLst>
                </a:gridCol>
                <a:gridCol w="329184">
                  <a:extLst>
                    <a:ext uri="{9D8B030D-6E8A-4147-A177-3AD203B41FA5}">
                      <a16:colId xmlns:a16="http://schemas.microsoft.com/office/drawing/2014/main" val="1364261783"/>
                    </a:ext>
                  </a:extLst>
                </a:gridCol>
                <a:gridCol w="329184">
                  <a:extLst>
                    <a:ext uri="{9D8B030D-6E8A-4147-A177-3AD203B41FA5}">
                      <a16:colId xmlns:a16="http://schemas.microsoft.com/office/drawing/2014/main" val="3525932296"/>
                    </a:ext>
                  </a:extLst>
                </a:gridCol>
                <a:gridCol w="329184">
                  <a:extLst>
                    <a:ext uri="{9D8B030D-6E8A-4147-A177-3AD203B41FA5}">
                      <a16:colId xmlns:a16="http://schemas.microsoft.com/office/drawing/2014/main" val="963411417"/>
                    </a:ext>
                  </a:extLst>
                </a:gridCol>
                <a:gridCol w="329184">
                  <a:extLst>
                    <a:ext uri="{9D8B030D-6E8A-4147-A177-3AD203B41FA5}">
                      <a16:colId xmlns:a16="http://schemas.microsoft.com/office/drawing/2014/main" val="129069152"/>
                    </a:ext>
                  </a:extLst>
                </a:gridCol>
                <a:gridCol w="329184">
                  <a:extLst>
                    <a:ext uri="{9D8B030D-6E8A-4147-A177-3AD203B41FA5}">
                      <a16:colId xmlns:a16="http://schemas.microsoft.com/office/drawing/2014/main" val="63609466"/>
                    </a:ext>
                  </a:extLst>
                </a:gridCol>
                <a:gridCol w="329184">
                  <a:extLst>
                    <a:ext uri="{9D8B030D-6E8A-4147-A177-3AD203B41FA5}">
                      <a16:colId xmlns:a16="http://schemas.microsoft.com/office/drawing/2014/main" val="1831589738"/>
                    </a:ext>
                  </a:extLst>
                </a:gridCol>
                <a:gridCol w="329184">
                  <a:extLst>
                    <a:ext uri="{9D8B030D-6E8A-4147-A177-3AD203B41FA5}">
                      <a16:colId xmlns:a16="http://schemas.microsoft.com/office/drawing/2014/main" val="1930933542"/>
                    </a:ext>
                  </a:extLst>
                </a:gridCol>
                <a:gridCol w="329184">
                  <a:extLst>
                    <a:ext uri="{9D8B030D-6E8A-4147-A177-3AD203B41FA5}">
                      <a16:colId xmlns:a16="http://schemas.microsoft.com/office/drawing/2014/main" val="3416447234"/>
                    </a:ext>
                  </a:extLst>
                </a:gridCol>
                <a:gridCol w="370332">
                  <a:extLst>
                    <a:ext uri="{9D8B030D-6E8A-4147-A177-3AD203B41FA5}">
                      <a16:colId xmlns:a16="http://schemas.microsoft.com/office/drawing/2014/main" val="597994729"/>
                    </a:ext>
                  </a:extLst>
                </a:gridCol>
                <a:gridCol w="370332">
                  <a:extLst>
                    <a:ext uri="{9D8B030D-6E8A-4147-A177-3AD203B41FA5}">
                      <a16:colId xmlns:a16="http://schemas.microsoft.com/office/drawing/2014/main" val="2555452548"/>
                    </a:ext>
                  </a:extLst>
                </a:gridCol>
                <a:gridCol w="329184">
                  <a:extLst>
                    <a:ext uri="{9D8B030D-6E8A-4147-A177-3AD203B41FA5}">
                      <a16:colId xmlns:a16="http://schemas.microsoft.com/office/drawing/2014/main" val="2530848892"/>
                    </a:ext>
                  </a:extLst>
                </a:gridCol>
                <a:gridCol w="329184">
                  <a:extLst>
                    <a:ext uri="{9D8B030D-6E8A-4147-A177-3AD203B41FA5}">
                      <a16:colId xmlns:a16="http://schemas.microsoft.com/office/drawing/2014/main" val="988998475"/>
                    </a:ext>
                  </a:extLst>
                </a:gridCol>
                <a:gridCol w="370332">
                  <a:extLst>
                    <a:ext uri="{9D8B030D-6E8A-4147-A177-3AD203B41FA5}">
                      <a16:colId xmlns:a16="http://schemas.microsoft.com/office/drawing/2014/main" val="3681727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11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03:37:11</a:t>
                      </a:r>
                      <a:r>
                        <a:rPr kumimoji="0" lang="en-US" sz="1000" b="0" i="0" u="none" strike="noStrike" kern="1200" cap="none" spc="0" normalizeH="0" baseline="0" noProof="0">
                          <a:ln>
                            <a:noFill/>
                          </a:ln>
                          <a:solidFill>
                            <a:prstClr val="black"/>
                          </a:solidFill>
                          <a:effectLst/>
                          <a:uLnTx/>
                          <a:uFillTx/>
                          <a:latin typeface="+mn-lt"/>
                          <a:ea typeface="+mn-ea"/>
                          <a:cs typeface="+mn-cs"/>
                        </a:rPr>
                        <a:t>
What is Chickenpox and How Do You Get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70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03:32:52</a:t>
                      </a:r>
                      <a:r>
                        <a:rPr kumimoji="0" lang="en-US" sz="1000" b="0" i="0" u="none" strike="noStrike" kern="1200" cap="none" spc="0" normalizeH="0" baseline="0" noProof="0">
                          <a:ln>
                            <a:noFill/>
                          </a:ln>
                          <a:solidFill>
                            <a:prstClr val="black"/>
                          </a:solidFill>
                          <a:effectLst/>
                          <a:uLnTx/>
                          <a:uFillTx/>
                          <a:latin typeface="+mn-lt"/>
                          <a:ea typeface="+mn-ea"/>
                          <a:cs typeface="+mn-cs"/>
                        </a:rPr>
                        <a:t>
How Do You Know If You Have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327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03:30:17</a:t>
                      </a:r>
                      <a:r>
                        <a:rPr kumimoji="0" lang="en-US" sz="1000" b="0" i="0" u="none" strike="noStrike" kern="1200" cap="none" spc="0" normalizeH="0" baseline="0" noProof="0">
                          <a:ln>
                            <a:noFill/>
                          </a:ln>
                          <a:solidFill>
                            <a:prstClr val="black"/>
                          </a:solidFill>
                          <a:effectLst/>
                          <a:uLnTx/>
                          <a:uFillTx/>
                          <a:latin typeface="+mn-lt"/>
                          <a:ea typeface="+mn-ea"/>
                          <a:cs typeface="+mn-cs"/>
                        </a:rPr>
                        <a:t>
How Do You Get Tuberculosis and What You Can Do to Treat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442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10:45:57</a:t>
                      </a:r>
                      <a:r>
                        <a:rPr kumimoji="0" lang="en-US" sz="1000" b="0" i="0" u="none" strike="noStrike" kern="1200" cap="none" spc="0" normalizeH="0" baseline="0" noProof="0">
                          <a:ln>
                            <a:noFill/>
                          </a:ln>
                          <a:solidFill>
                            <a:prstClr val="black"/>
                          </a:solidFill>
                          <a:effectLst/>
                          <a:uLnTx/>
                          <a:uFillTx/>
                          <a:latin typeface="+mn-lt"/>
                          <a:ea typeface="+mn-ea"/>
                          <a:cs typeface="+mn-cs"/>
                        </a:rPr>
                        <a:t>
March 24 is World Tuberculosis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6585554"/>
                  </a:ext>
                </a:extLst>
              </a:tr>
            </a:tbl>
          </a:graphicData>
        </a:graphic>
      </p:graphicFrame>
      <p:sp>
        <p:nvSpPr>
          <p:cNvPr id="4" name="Text Placeholder 3">
            <a:extLst>
              <a:ext uri="{FF2B5EF4-FFF2-40B4-BE49-F238E27FC236}">
                <a16:creationId xmlns:a16="http://schemas.microsoft.com/office/drawing/2014/main" id="{9CE8710D-EC66-4B9E-B96B-B11CAEC01502}"/>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175080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53BB-4964-4EBD-9941-3CC2C3AB38FE}"/>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D14EDE06-C66E-4254-8FA9-AA2547884999}"/>
              </a:ext>
            </a:extLst>
          </p:cNvPr>
          <p:cNvGraphicFramePr>
            <a:graphicFrameLocks noGrp="1"/>
          </p:cNvGraphicFramePr>
          <p:nvPr>
            <p:ph type="tbl" sz="quarter" idx="13"/>
            <p:extLst>
              <p:ext uri="{D42A27DB-BD31-4B8C-83A1-F6EECF244321}">
                <p14:modId xmlns:p14="http://schemas.microsoft.com/office/powerpoint/2010/main" val="54713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368926"/>
                    </a:ext>
                  </a:extLst>
                </a:gridCol>
                <a:gridCol w="370332">
                  <a:extLst>
                    <a:ext uri="{9D8B030D-6E8A-4147-A177-3AD203B41FA5}">
                      <a16:colId xmlns:a16="http://schemas.microsoft.com/office/drawing/2014/main" val="1258542330"/>
                    </a:ext>
                  </a:extLst>
                </a:gridCol>
                <a:gridCol w="370332">
                  <a:extLst>
                    <a:ext uri="{9D8B030D-6E8A-4147-A177-3AD203B41FA5}">
                      <a16:colId xmlns:a16="http://schemas.microsoft.com/office/drawing/2014/main" val="4265036900"/>
                    </a:ext>
                  </a:extLst>
                </a:gridCol>
                <a:gridCol w="370332">
                  <a:extLst>
                    <a:ext uri="{9D8B030D-6E8A-4147-A177-3AD203B41FA5}">
                      <a16:colId xmlns:a16="http://schemas.microsoft.com/office/drawing/2014/main" val="1238686562"/>
                    </a:ext>
                  </a:extLst>
                </a:gridCol>
                <a:gridCol w="329184">
                  <a:extLst>
                    <a:ext uri="{9D8B030D-6E8A-4147-A177-3AD203B41FA5}">
                      <a16:colId xmlns:a16="http://schemas.microsoft.com/office/drawing/2014/main" val="870511422"/>
                    </a:ext>
                  </a:extLst>
                </a:gridCol>
                <a:gridCol w="329184">
                  <a:extLst>
                    <a:ext uri="{9D8B030D-6E8A-4147-A177-3AD203B41FA5}">
                      <a16:colId xmlns:a16="http://schemas.microsoft.com/office/drawing/2014/main" val="1332196348"/>
                    </a:ext>
                  </a:extLst>
                </a:gridCol>
                <a:gridCol w="329184">
                  <a:extLst>
                    <a:ext uri="{9D8B030D-6E8A-4147-A177-3AD203B41FA5}">
                      <a16:colId xmlns:a16="http://schemas.microsoft.com/office/drawing/2014/main" val="725620662"/>
                    </a:ext>
                  </a:extLst>
                </a:gridCol>
                <a:gridCol w="329184">
                  <a:extLst>
                    <a:ext uri="{9D8B030D-6E8A-4147-A177-3AD203B41FA5}">
                      <a16:colId xmlns:a16="http://schemas.microsoft.com/office/drawing/2014/main" val="2129716663"/>
                    </a:ext>
                  </a:extLst>
                </a:gridCol>
                <a:gridCol w="329184">
                  <a:extLst>
                    <a:ext uri="{9D8B030D-6E8A-4147-A177-3AD203B41FA5}">
                      <a16:colId xmlns:a16="http://schemas.microsoft.com/office/drawing/2014/main" val="806486223"/>
                    </a:ext>
                  </a:extLst>
                </a:gridCol>
                <a:gridCol w="329184">
                  <a:extLst>
                    <a:ext uri="{9D8B030D-6E8A-4147-A177-3AD203B41FA5}">
                      <a16:colId xmlns:a16="http://schemas.microsoft.com/office/drawing/2014/main" val="735485917"/>
                    </a:ext>
                  </a:extLst>
                </a:gridCol>
                <a:gridCol w="329184">
                  <a:extLst>
                    <a:ext uri="{9D8B030D-6E8A-4147-A177-3AD203B41FA5}">
                      <a16:colId xmlns:a16="http://schemas.microsoft.com/office/drawing/2014/main" val="468238315"/>
                    </a:ext>
                  </a:extLst>
                </a:gridCol>
                <a:gridCol w="329184">
                  <a:extLst>
                    <a:ext uri="{9D8B030D-6E8A-4147-A177-3AD203B41FA5}">
                      <a16:colId xmlns:a16="http://schemas.microsoft.com/office/drawing/2014/main" val="3590952032"/>
                    </a:ext>
                  </a:extLst>
                </a:gridCol>
                <a:gridCol w="329184">
                  <a:extLst>
                    <a:ext uri="{9D8B030D-6E8A-4147-A177-3AD203B41FA5}">
                      <a16:colId xmlns:a16="http://schemas.microsoft.com/office/drawing/2014/main" val="2393354470"/>
                    </a:ext>
                  </a:extLst>
                </a:gridCol>
                <a:gridCol w="370332">
                  <a:extLst>
                    <a:ext uri="{9D8B030D-6E8A-4147-A177-3AD203B41FA5}">
                      <a16:colId xmlns:a16="http://schemas.microsoft.com/office/drawing/2014/main" val="1633375615"/>
                    </a:ext>
                  </a:extLst>
                </a:gridCol>
                <a:gridCol w="370332">
                  <a:extLst>
                    <a:ext uri="{9D8B030D-6E8A-4147-A177-3AD203B41FA5}">
                      <a16:colId xmlns:a16="http://schemas.microsoft.com/office/drawing/2014/main" val="2778718204"/>
                    </a:ext>
                  </a:extLst>
                </a:gridCol>
                <a:gridCol w="329184">
                  <a:extLst>
                    <a:ext uri="{9D8B030D-6E8A-4147-A177-3AD203B41FA5}">
                      <a16:colId xmlns:a16="http://schemas.microsoft.com/office/drawing/2014/main" val="1308177303"/>
                    </a:ext>
                  </a:extLst>
                </a:gridCol>
                <a:gridCol w="329184">
                  <a:extLst>
                    <a:ext uri="{9D8B030D-6E8A-4147-A177-3AD203B41FA5}">
                      <a16:colId xmlns:a16="http://schemas.microsoft.com/office/drawing/2014/main" val="3653796022"/>
                    </a:ext>
                  </a:extLst>
                </a:gridCol>
                <a:gridCol w="370332">
                  <a:extLst>
                    <a:ext uri="{9D8B030D-6E8A-4147-A177-3AD203B41FA5}">
                      <a16:colId xmlns:a16="http://schemas.microsoft.com/office/drawing/2014/main" val="2906078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1589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09:00:00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#4
Heat Stroke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084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08:28:20</a:t>
                      </a:r>
                      <a:r>
                        <a:rPr kumimoji="0" lang="en-US" sz="1000" b="0" i="0" u="none" strike="noStrike" kern="1200" cap="none" spc="0" normalizeH="0" baseline="0" noProof="0">
                          <a:ln>
                            <a:noFill/>
                          </a:ln>
                          <a:solidFill>
                            <a:prstClr val="black"/>
                          </a:solidFill>
                          <a:effectLst/>
                          <a:uLnTx/>
                          <a:uFillTx/>
                          <a:latin typeface="+mn-lt"/>
                          <a:ea typeface="+mn-ea"/>
                          <a:cs typeface="+mn-cs"/>
                        </a:rPr>
                        <a:t>
DOH: STAY HYDRATED THIS SEMANA SANTA ON A DRY SEASON Press Release/ March 26,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032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04:38:56</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#3
Road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98845903"/>
                  </a:ext>
                </a:extLst>
              </a:tr>
            </a:tbl>
          </a:graphicData>
        </a:graphic>
      </p:graphicFrame>
      <p:sp>
        <p:nvSpPr>
          <p:cNvPr id="4" name="Text Placeholder 3">
            <a:extLst>
              <a:ext uri="{FF2B5EF4-FFF2-40B4-BE49-F238E27FC236}">
                <a16:creationId xmlns:a16="http://schemas.microsoft.com/office/drawing/2014/main" id="{B8D743DB-F791-454D-8B24-A7131B8358EE}"/>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124011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2C3A8-7E68-4EB7-A0C0-BA9E93831416}"/>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D4AEAE9E-FF2F-4ABC-891E-DA7B6511ADC8}"/>
              </a:ext>
            </a:extLst>
          </p:cNvPr>
          <p:cNvGraphicFramePr>
            <a:graphicFrameLocks noGrp="1"/>
          </p:cNvGraphicFramePr>
          <p:nvPr>
            <p:ph type="tbl" sz="quarter" idx="13"/>
            <p:extLst>
              <p:ext uri="{D42A27DB-BD31-4B8C-83A1-F6EECF244321}">
                <p14:modId xmlns:p14="http://schemas.microsoft.com/office/powerpoint/2010/main" val="365209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8651045"/>
                    </a:ext>
                  </a:extLst>
                </a:gridCol>
                <a:gridCol w="370332">
                  <a:extLst>
                    <a:ext uri="{9D8B030D-6E8A-4147-A177-3AD203B41FA5}">
                      <a16:colId xmlns:a16="http://schemas.microsoft.com/office/drawing/2014/main" val="205109916"/>
                    </a:ext>
                  </a:extLst>
                </a:gridCol>
                <a:gridCol w="370332">
                  <a:extLst>
                    <a:ext uri="{9D8B030D-6E8A-4147-A177-3AD203B41FA5}">
                      <a16:colId xmlns:a16="http://schemas.microsoft.com/office/drawing/2014/main" val="2189658476"/>
                    </a:ext>
                  </a:extLst>
                </a:gridCol>
                <a:gridCol w="370332">
                  <a:extLst>
                    <a:ext uri="{9D8B030D-6E8A-4147-A177-3AD203B41FA5}">
                      <a16:colId xmlns:a16="http://schemas.microsoft.com/office/drawing/2014/main" val="1917805866"/>
                    </a:ext>
                  </a:extLst>
                </a:gridCol>
                <a:gridCol w="329184">
                  <a:extLst>
                    <a:ext uri="{9D8B030D-6E8A-4147-A177-3AD203B41FA5}">
                      <a16:colId xmlns:a16="http://schemas.microsoft.com/office/drawing/2014/main" val="706548450"/>
                    </a:ext>
                  </a:extLst>
                </a:gridCol>
                <a:gridCol w="329184">
                  <a:extLst>
                    <a:ext uri="{9D8B030D-6E8A-4147-A177-3AD203B41FA5}">
                      <a16:colId xmlns:a16="http://schemas.microsoft.com/office/drawing/2014/main" val="2872969446"/>
                    </a:ext>
                  </a:extLst>
                </a:gridCol>
                <a:gridCol w="329184">
                  <a:extLst>
                    <a:ext uri="{9D8B030D-6E8A-4147-A177-3AD203B41FA5}">
                      <a16:colId xmlns:a16="http://schemas.microsoft.com/office/drawing/2014/main" val="1496281910"/>
                    </a:ext>
                  </a:extLst>
                </a:gridCol>
                <a:gridCol w="329184">
                  <a:extLst>
                    <a:ext uri="{9D8B030D-6E8A-4147-A177-3AD203B41FA5}">
                      <a16:colId xmlns:a16="http://schemas.microsoft.com/office/drawing/2014/main" val="168271347"/>
                    </a:ext>
                  </a:extLst>
                </a:gridCol>
                <a:gridCol w="329184">
                  <a:extLst>
                    <a:ext uri="{9D8B030D-6E8A-4147-A177-3AD203B41FA5}">
                      <a16:colId xmlns:a16="http://schemas.microsoft.com/office/drawing/2014/main" val="3687623958"/>
                    </a:ext>
                  </a:extLst>
                </a:gridCol>
                <a:gridCol w="329184">
                  <a:extLst>
                    <a:ext uri="{9D8B030D-6E8A-4147-A177-3AD203B41FA5}">
                      <a16:colId xmlns:a16="http://schemas.microsoft.com/office/drawing/2014/main" val="3625238353"/>
                    </a:ext>
                  </a:extLst>
                </a:gridCol>
                <a:gridCol w="329184">
                  <a:extLst>
                    <a:ext uri="{9D8B030D-6E8A-4147-A177-3AD203B41FA5}">
                      <a16:colId xmlns:a16="http://schemas.microsoft.com/office/drawing/2014/main" val="2900094380"/>
                    </a:ext>
                  </a:extLst>
                </a:gridCol>
                <a:gridCol w="329184">
                  <a:extLst>
                    <a:ext uri="{9D8B030D-6E8A-4147-A177-3AD203B41FA5}">
                      <a16:colId xmlns:a16="http://schemas.microsoft.com/office/drawing/2014/main" val="3489080170"/>
                    </a:ext>
                  </a:extLst>
                </a:gridCol>
                <a:gridCol w="329184">
                  <a:extLst>
                    <a:ext uri="{9D8B030D-6E8A-4147-A177-3AD203B41FA5}">
                      <a16:colId xmlns:a16="http://schemas.microsoft.com/office/drawing/2014/main" val="1951549933"/>
                    </a:ext>
                  </a:extLst>
                </a:gridCol>
                <a:gridCol w="370332">
                  <a:extLst>
                    <a:ext uri="{9D8B030D-6E8A-4147-A177-3AD203B41FA5}">
                      <a16:colId xmlns:a16="http://schemas.microsoft.com/office/drawing/2014/main" val="147003764"/>
                    </a:ext>
                  </a:extLst>
                </a:gridCol>
                <a:gridCol w="370332">
                  <a:extLst>
                    <a:ext uri="{9D8B030D-6E8A-4147-A177-3AD203B41FA5}">
                      <a16:colId xmlns:a16="http://schemas.microsoft.com/office/drawing/2014/main" val="2732586158"/>
                    </a:ext>
                  </a:extLst>
                </a:gridCol>
                <a:gridCol w="329184">
                  <a:extLst>
                    <a:ext uri="{9D8B030D-6E8A-4147-A177-3AD203B41FA5}">
                      <a16:colId xmlns:a16="http://schemas.microsoft.com/office/drawing/2014/main" val="4186042250"/>
                    </a:ext>
                  </a:extLst>
                </a:gridCol>
                <a:gridCol w="329184">
                  <a:extLst>
                    <a:ext uri="{9D8B030D-6E8A-4147-A177-3AD203B41FA5}">
                      <a16:colId xmlns:a16="http://schemas.microsoft.com/office/drawing/2014/main" val="2684166269"/>
                    </a:ext>
                  </a:extLst>
                </a:gridCol>
                <a:gridCol w="370332">
                  <a:extLst>
                    <a:ext uri="{9D8B030D-6E8A-4147-A177-3AD203B41FA5}">
                      <a16:colId xmlns:a16="http://schemas.microsoft.com/office/drawing/2014/main" val="4047391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427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MASIGASIG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067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02:00:00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#2
Para sa mga may Panatang Pagpapako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277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09:00:00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MASAYAHIN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7725882"/>
                  </a:ext>
                </a:extLst>
              </a:tr>
            </a:tbl>
          </a:graphicData>
        </a:graphic>
      </p:graphicFrame>
      <p:sp>
        <p:nvSpPr>
          <p:cNvPr id="4" name="Text Placeholder 3">
            <a:extLst>
              <a:ext uri="{FF2B5EF4-FFF2-40B4-BE49-F238E27FC236}">
                <a16:creationId xmlns:a16="http://schemas.microsoft.com/office/drawing/2014/main" id="{1FE4AD40-3502-448C-B2DB-5AE84A5887DF}"/>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38464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BCC53-6727-4C31-B750-AE564FCAD27E}"/>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01A5DAE4-6D1A-4E7D-8925-844C05F3BF9D}"/>
              </a:ext>
            </a:extLst>
          </p:cNvPr>
          <p:cNvGraphicFramePr>
            <a:graphicFrameLocks noGrp="1"/>
          </p:cNvGraphicFramePr>
          <p:nvPr>
            <p:ph type="tbl" sz="quarter" idx="13"/>
            <p:extLst>
              <p:ext uri="{D42A27DB-BD31-4B8C-83A1-F6EECF244321}">
                <p14:modId xmlns:p14="http://schemas.microsoft.com/office/powerpoint/2010/main" val="61560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03286709"/>
                    </a:ext>
                  </a:extLst>
                </a:gridCol>
                <a:gridCol w="370332">
                  <a:extLst>
                    <a:ext uri="{9D8B030D-6E8A-4147-A177-3AD203B41FA5}">
                      <a16:colId xmlns:a16="http://schemas.microsoft.com/office/drawing/2014/main" val="968146772"/>
                    </a:ext>
                  </a:extLst>
                </a:gridCol>
                <a:gridCol w="370332">
                  <a:extLst>
                    <a:ext uri="{9D8B030D-6E8A-4147-A177-3AD203B41FA5}">
                      <a16:colId xmlns:a16="http://schemas.microsoft.com/office/drawing/2014/main" val="2757274341"/>
                    </a:ext>
                  </a:extLst>
                </a:gridCol>
                <a:gridCol w="370332">
                  <a:extLst>
                    <a:ext uri="{9D8B030D-6E8A-4147-A177-3AD203B41FA5}">
                      <a16:colId xmlns:a16="http://schemas.microsoft.com/office/drawing/2014/main" val="223386908"/>
                    </a:ext>
                  </a:extLst>
                </a:gridCol>
                <a:gridCol w="329184">
                  <a:extLst>
                    <a:ext uri="{9D8B030D-6E8A-4147-A177-3AD203B41FA5}">
                      <a16:colId xmlns:a16="http://schemas.microsoft.com/office/drawing/2014/main" val="851327048"/>
                    </a:ext>
                  </a:extLst>
                </a:gridCol>
                <a:gridCol w="329184">
                  <a:extLst>
                    <a:ext uri="{9D8B030D-6E8A-4147-A177-3AD203B41FA5}">
                      <a16:colId xmlns:a16="http://schemas.microsoft.com/office/drawing/2014/main" val="76584811"/>
                    </a:ext>
                  </a:extLst>
                </a:gridCol>
                <a:gridCol w="329184">
                  <a:extLst>
                    <a:ext uri="{9D8B030D-6E8A-4147-A177-3AD203B41FA5}">
                      <a16:colId xmlns:a16="http://schemas.microsoft.com/office/drawing/2014/main" val="2079828449"/>
                    </a:ext>
                  </a:extLst>
                </a:gridCol>
                <a:gridCol w="329184">
                  <a:extLst>
                    <a:ext uri="{9D8B030D-6E8A-4147-A177-3AD203B41FA5}">
                      <a16:colId xmlns:a16="http://schemas.microsoft.com/office/drawing/2014/main" val="2950674968"/>
                    </a:ext>
                  </a:extLst>
                </a:gridCol>
                <a:gridCol w="329184">
                  <a:extLst>
                    <a:ext uri="{9D8B030D-6E8A-4147-A177-3AD203B41FA5}">
                      <a16:colId xmlns:a16="http://schemas.microsoft.com/office/drawing/2014/main" val="2999741626"/>
                    </a:ext>
                  </a:extLst>
                </a:gridCol>
                <a:gridCol w="329184">
                  <a:extLst>
                    <a:ext uri="{9D8B030D-6E8A-4147-A177-3AD203B41FA5}">
                      <a16:colId xmlns:a16="http://schemas.microsoft.com/office/drawing/2014/main" val="2159533870"/>
                    </a:ext>
                  </a:extLst>
                </a:gridCol>
                <a:gridCol w="329184">
                  <a:extLst>
                    <a:ext uri="{9D8B030D-6E8A-4147-A177-3AD203B41FA5}">
                      <a16:colId xmlns:a16="http://schemas.microsoft.com/office/drawing/2014/main" val="486323926"/>
                    </a:ext>
                  </a:extLst>
                </a:gridCol>
                <a:gridCol w="329184">
                  <a:extLst>
                    <a:ext uri="{9D8B030D-6E8A-4147-A177-3AD203B41FA5}">
                      <a16:colId xmlns:a16="http://schemas.microsoft.com/office/drawing/2014/main" val="3735131459"/>
                    </a:ext>
                  </a:extLst>
                </a:gridCol>
                <a:gridCol w="329184">
                  <a:extLst>
                    <a:ext uri="{9D8B030D-6E8A-4147-A177-3AD203B41FA5}">
                      <a16:colId xmlns:a16="http://schemas.microsoft.com/office/drawing/2014/main" val="4253715845"/>
                    </a:ext>
                  </a:extLst>
                </a:gridCol>
                <a:gridCol w="370332">
                  <a:extLst>
                    <a:ext uri="{9D8B030D-6E8A-4147-A177-3AD203B41FA5}">
                      <a16:colId xmlns:a16="http://schemas.microsoft.com/office/drawing/2014/main" val="962055851"/>
                    </a:ext>
                  </a:extLst>
                </a:gridCol>
                <a:gridCol w="370332">
                  <a:extLst>
                    <a:ext uri="{9D8B030D-6E8A-4147-A177-3AD203B41FA5}">
                      <a16:colId xmlns:a16="http://schemas.microsoft.com/office/drawing/2014/main" val="808100397"/>
                    </a:ext>
                  </a:extLst>
                </a:gridCol>
                <a:gridCol w="329184">
                  <a:extLst>
                    <a:ext uri="{9D8B030D-6E8A-4147-A177-3AD203B41FA5}">
                      <a16:colId xmlns:a16="http://schemas.microsoft.com/office/drawing/2014/main" val="2199778730"/>
                    </a:ext>
                  </a:extLst>
                </a:gridCol>
                <a:gridCol w="329184">
                  <a:extLst>
                    <a:ext uri="{9D8B030D-6E8A-4147-A177-3AD203B41FA5}">
                      <a16:colId xmlns:a16="http://schemas.microsoft.com/office/drawing/2014/main" val="118760747"/>
                    </a:ext>
                  </a:extLst>
                </a:gridCol>
                <a:gridCol w="370332">
                  <a:extLst>
                    <a:ext uri="{9D8B030D-6E8A-4147-A177-3AD203B41FA5}">
                      <a16:colId xmlns:a16="http://schemas.microsoft.com/office/drawing/2014/main" val="3745239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726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016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01:00:00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#1
Bisita Iglesia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643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00:00:00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MAPAGKAKATIWALAAN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0172747"/>
                  </a:ext>
                </a:extLst>
              </a:tr>
            </a:tbl>
          </a:graphicData>
        </a:graphic>
      </p:graphicFrame>
      <p:sp>
        <p:nvSpPr>
          <p:cNvPr id="4" name="Text Placeholder 3">
            <a:extLst>
              <a:ext uri="{FF2B5EF4-FFF2-40B4-BE49-F238E27FC236}">
                <a16:creationId xmlns:a16="http://schemas.microsoft.com/office/drawing/2014/main" id="{3CF9524E-B0EA-4FC8-ACA7-F0AA69C709C1}"/>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1754577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4BEC-C5FA-4BA4-97E8-56B56439F0ED}"/>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9C742950-0F9E-4863-A20F-8AAAB0D6B60A}"/>
              </a:ext>
            </a:extLst>
          </p:cNvPr>
          <p:cNvGraphicFramePr>
            <a:graphicFrameLocks noGrp="1"/>
          </p:cNvGraphicFramePr>
          <p:nvPr>
            <p:ph type="tbl" sz="quarter" idx="13"/>
            <p:extLst>
              <p:ext uri="{D42A27DB-BD31-4B8C-83A1-F6EECF244321}">
                <p14:modId xmlns:p14="http://schemas.microsoft.com/office/powerpoint/2010/main" val="143592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72198103"/>
                    </a:ext>
                  </a:extLst>
                </a:gridCol>
                <a:gridCol w="370332">
                  <a:extLst>
                    <a:ext uri="{9D8B030D-6E8A-4147-A177-3AD203B41FA5}">
                      <a16:colId xmlns:a16="http://schemas.microsoft.com/office/drawing/2014/main" val="855884084"/>
                    </a:ext>
                  </a:extLst>
                </a:gridCol>
                <a:gridCol w="370332">
                  <a:extLst>
                    <a:ext uri="{9D8B030D-6E8A-4147-A177-3AD203B41FA5}">
                      <a16:colId xmlns:a16="http://schemas.microsoft.com/office/drawing/2014/main" val="3582072908"/>
                    </a:ext>
                  </a:extLst>
                </a:gridCol>
                <a:gridCol w="370332">
                  <a:extLst>
                    <a:ext uri="{9D8B030D-6E8A-4147-A177-3AD203B41FA5}">
                      <a16:colId xmlns:a16="http://schemas.microsoft.com/office/drawing/2014/main" val="2156552374"/>
                    </a:ext>
                  </a:extLst>
                </a:gridCol>
                <a:gridCol w="329184">
                  <a:extLst>
                    <a:ext uri="{9D8B030D-6E8A-4147-A177-3AD203B41FA5}">
                      <a16:colId xmlns:a16="http://schemas.microsoft.com/office/drawing/2014/main" val="1113305229"/>
                    </a:ext>
                  </a:extLst>
                </a:gridCol>
                <a:gridCol w="329184">
                  <a:extLst>
                    <a:ext uri="{9D8B030D-6E8A-4147-A177-3AD203B41FA5}">
                      <a16:colId xmlns:a16="http://schemas.microsoft.com/office/drawing/2014/main" val="2753500331"/>
                    </a:ext>
                  </a:extLst>
                </a:gridCol>
                <a:gridCol w="329184">
                  <a:extLst>
                    <a:ext uri="{9D8B030D-6E8A-4147-A177-3AD203B41FA5}">
                      <a16:colId xmlns:a16="http://schemas.microsoft.com/office/drawing/2014/main" val="3272245437"/>
                    </a:ext>
                  </a:extLst>
                </a:gridCol>
                <a:gridCol w="329184">
                  <a:extLst>
                    <a:ext uri="{9D8B030D-6E8A-4147-A177-3AD203B41FA5}">
                      <a16:colId xmlns:a16="http://schemas.microsoft.com/office/drawing/2014/main" val="832866371"/>
                    </a:ext>
                  </a:extLst>
                </a:gridCol>
                <a:gridCol w="329184">
                  <a:extLst>
                    <a:ext uri="{9D8B030D-6E8A-4147-A177-3AD203B41FA5}">
                      <a16:colId xmlns:a16="http://schemas.microsoft.com/office/drawing/2014/main" val="2256844672"/>
                    </a:ext>
                  </a:extLst>
                </a:gridCol>
                <a:gridCol w="329184">
                  <a:extLst>
                    <a:ext uri="{9D8B030D-6E8A-4147-A177-3AD203B41FA5}">
                      <a16:colId xmlns:a16="http://schemas.microsoft.com/office/drawing/2014/main" val="632815674"/>
                    </a:ext>
                  </a:extLst>
                </a:gridCol>
                <a:gridCol w="329184">
                  <a:extLst>
                    <a:ext uri="{9D8B030D-6E8A-4147-A177-3AD203B41FA5}">
                      <a16:colId xmlns:a16="http://schemas.microsoft.com/office/drawing/2014/main" val="2185831588"/>
                    </a:ext>
                  </a:extLst>
                </a:gridCol>
                <a:gridCol w="329184">
                  <a:extLst>
                    <a:ext uri="{9D8B030D-6E8A-4147-A177-3AD203B41FA5}">
                      <a16:colId xmlns:a16="http://schemas.microsoft.com/office/drawing/2014/main" val="198983904"/>
                    </a:ext>
                  </a:extLst>
                </a:gridCol>
                <a:gridCol w="329184">
                  <a:extLst>
                    <a:ext uri="{9D8B030D-6E8A-4147-A177-3AD203B41FA5}">
                      <a16:colId xmlns:a16="http://schemas.microsoft.com/office/drawing/2014/main" val="1283309381"/>
                    </a:ext>
                  </a:extLst>
                </a:gridCol>
                <a:gridCol w="370332">
                  <a:extLst>
                    <a:ext uri="{9D8B030D-6E8A-4147-A177-3AD203B41FA5}">
                      <a16:colId xmlns:a16="http://schemas.microsoft.com/office/drawing/2014/main" val="4063468889"/>
                    </a:ext>
                  </a:extLst>
                </a:gridCol>
                <a:gridCol w="370332">
                  <a:extLst>
                    <a:ext uri="{9D8B030D-6E8A-4147-A177-3AD203B41FA5}">
                      <a16:colId xmlns:a16="http://schemas.microsoft.com/office/drawing/2014/main" val="2204633118"/>
                    </a:ext>
                  </a:extLst>
                </a:gridCol>
                <a:gridCol w="329184">
                  <a:extLst>
                    <a:ext uri="{9D8B030D-6E8A-4147-A177-3AD203B41FA5}">
                      <a16:colId xmlns:a16="http://schemas.microsoft.com/office/drawing/2014/main" val="3184141770"/>
                    </a:ext>
                  </a:extLst>
                </a:gridCol>
                <a:gridCol w="329184">
                  <a:extLst>
                    <a:ext uri="{9D8B030D-6E8A-4147-A177-3AD203B41FA5}">
                      <a16:colId xmlns:a16="http://schemas.microsoft.com/office/drawing/2014/main" val="1502354856"/>
                    </a:ext>
                  </a:extLst>
                </a:gridCol>
                <a:gridCol w="370332">
                  <a:extLst>
                    <a:ext uri="{9D8B030D-6E8A-4147-A177-3AD203B41FA5}">
                      <a16:colId xmlns:a16="http://schemas.microsoft.com/office/drawing/2014/main" val="1696117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826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07:00:00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119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MAGALANG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39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00:00:00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MABAIT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3385385"/>
                  </a:ext>
                </a:extLst>
              </a:tr>
            </a:tbl>
          </a:graphicData>
        </a:graphic>
      </p:graphicFrame>
      <p:sp>
        <p:nvSpPr>
          <p:cNvPr id="4" name="Text Placeholder 3">
            <a:extLst>
              <a:ext uri="{FF2B5EF4-FFF2-40B4-BE49-F238E27FC236}">
                <a16:creationId xmlns:a16="http://schemas.microsoft.com/office/drawing/2014/main" id="{5C74B540-183A-4AC6-865D-CFC8B3485B1C}"/>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643244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13445-7203-470C-95A8-FED8067A6905}"/>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7AFE4BA7-FFAE-49F4-923E-E49FC58841E8}"/>
              </a:ext>
            </a:extLst>
          </p:cNvPr>
          <p:cNvGraphicFramePr>
            <a:graphicFrameLocks noGrp="1"/>
          </p:cNvGraphicFramePr>
          <p:nvPr>
            <p:ph type="tbl" sz="quarter" idx="13"/>
            <p:extLst>
              <p:ext uri="{D42A27DB-BD31-4B8C-83A1-F6EECF244321}">
                <p14:modId xmlns:p14="http://schemas.microsoft.com/office/powerpoint/2010/main" val="309391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8674349"/>
                    </a:ext>
                  </a:extLst>
                </a:gridCol>
                <a:gridCol w="370332">
                  <a:extLst>
                    <a:ext uri="{9D8B030D-6E8A-4147-A177-3AD203B41FA5}">
                      <a16:colId xmlns:a16="http://schemas.microsoft.com/office/drawing/2014/main" val="3738192035"/>
                    </a:ext>
                  </a:extLst>
                </a:gridCol>
                <a:gridCol w="370332">
                  <a:extLst>
                    <a:ext uri="{9D8B030D-6E8A-4147-A177-3AD203B41FA5}">
                      <a16:colId xmlns:a16="http://schemas.microsoft.com/office/drawing/2014/main" val="120001207"/>
                    </a:ext>
                  </a:extLst>
                </a:gridCol>
                <a:gridCol w="370332">
                  <a:extLst>
                    <a:ext uri="{9D8B030D-6E8A-4147-A177-3AD203B41FA5}">
                      <a16:colId xmlns:a16="http://schemas.microsoft.com/office/drawing/2014/main" val="1620092088"/>
                    </a:ext>
                  </a:extLst>
                </a:gridCol>
                <a:gridCol w="329184">
                  <a:extLst>
                    <a:ext uri="{9D8B030D-6E8A-4147-A177-3AD203B41FA5}">
                      <a16:colId xmlns:a16="http://schemas.microsoft.com/office/drawing/2014/main" val="2138167712"/>
                    </a:ext>
                  </a:extLst>
                </a:gridCol>
                <a:gridCol w="329184">
                  <a:extLst>
                    <a:ext uri="{9D8B030D-6E8A-4147-A177-3AD203B41FA5}">
                      <a16:colId xmlns:a16="http://schemas.microsoft.com/office/drawing/2014/main" val="915271601"/>
                    </a:ext>
                  </a:extLst>
                </a:gridCol>
                <a:gridCol w="329184">
                  <a:extLst>
                    <a:ext uri="{9D8B030D-6E8A-4147-A177-3AD203B41FA5}">
                      <a16:colId xmlns:a16="http://schemas.microsoft.com/office/drawing/2014/main" val="3118765927"/>
                    </a:ext>
                  </a:extLst>
                </a:gridCol>
                <a:gridCol w="329184">
                  <a:extLst>
                    <a:ext uri="{9D8B030D-6E8A-4147-A177-3AD203B41FA5}">
                      <a16:colId xmlns:a16="http://schemas.microsoft.com/office/drawing/2014/main" val="523622628"/>
                    </a:ext>
                  </a:extLst>
                </a:gridCol>
                <a:gridCol w="329184">
                  <a:extLst>
                    <a:ext uri="{9D8B030D-6E8A-4147-A177-3AD203B41FA5}">
                      <a16:colId xmlns:a16="http://schemas.microsoft.com/office/drawing/2014/main" val="375795192"/>
                    </a:ext>
                  </a:extLst>
                </a:gridCol>
                <a:gridCol w="329184">
                  <a:extLst>
                    <a:ext uri="{9D8B030D-6E8A-4147-A177-3AD203B41FA5}">
                      <a16:colId xmlns:a16="http://schemas.microsoft.com/office/drawing/2014/main" val="2322474591"/>
                    </a:ext>
                  </a:extLst>
                </a:gridCol>
                <a:gridCol w="329184">
                  <a:extLst>
                    <a:ext uri="{9D8B030D-6E8A-4147-A177-3AD203B41FA5}">
                      <a16:colId xmlns:a16="http://schemas.microsoft.com/office/drawing/2014/main" val="1305699557"/>
                    </a:ext>
                  </a:extLst>
                </a:gridCol>
                <a:gridCol w="329184">
                  <a:extLst>
                    <a:ext uri="{9D8B030D-6E8A-4147-A177-3AD203B41FA5}">
                      <a16:colId xmlns:a16="http://schemas.microsoft.com/office/drawing/2014/main" val="834383405"/>
                    </a:ext>
                  </a:extLst>
                </a:gridCol>
                <a:gridCol w="329184">
                  <a:extLst>
                    <a:ext uri="{9D8B030D-6E8A-4147-A177-3AD203B41FA5}">
                      <a16:colId xmlns:a16="http://schemas.microsoft.com/office/drawing/2014/main" val="539233779"/>
                    </a:ext>
                  </a:extLst>
                </a:gridCol>
                <a:gridCol w="370332">
                  <a:extLst>
                    <a:ext uri="{9D8B030D-6E8A-4147-A177-3AD203B41FA5}">
                      <a16:colId xmlns:a16="http://schemas.microsoft.com/office/drawing/2014/main" val="3997427715"/>
                    </a:ext>
                  </a:extLst>
                </a:gridCol>
                <a:gridCol w="370332">
                  <a:extLst>
                    <a:ext uri="{9D8B030D-6E8A-4147-A177-3AD203B41FA5}">
                      <a16:colId xmlns:a16="http://schemas.microsoft.com/office/drawing/2014/main" val="2628126486"/>
                    </a:ext>
                  </a:extLst>
                </a:gridCol>
                <a:gridCol w="329184">
                  <a:extLst>
                    <a:ext uri="{9D8B030D-6E8A-4147-A177-3AD203B41FA5}">
                      <a16:colId xmlns:a16="http://schemas.microsoft.com/office/drawing/2014/main" val="3695470054"/>
                    </a:ext>
                  </a:extLst>
                </a:gridCol>
                <a:gridCol w="329184">
                  <a:extLst>
                    <a:ext uri="{9D8B030D-6E8A-4147-A177-3AD203B41FA5}">
                      <a16:colId xmlns:a16="http://schemas.microsoft.com/office/drawing/2014/main" val="4037299411"/>
                    </a:ext>
                  </a:extLst>
                </a:gridCol>
                <a:gridCol w="370332">
                  <a:extLst>
                    <a:ext uri="{9D8B030D-6E8A-4147-A177-3AD203B41FA5}">
                      <a16:colId xmlns:a16="http://schemas.microsoft.com/office/drawing/2014/main" val="250581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817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13:00:00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MAKATAO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3846332"/>
                  </a:ext>
                </a:extLst>
              </a:tr>
            </a:tbl>
          </a:graphicData>
        </a:graphic>
      </p:graphicFrame>
      <p:sp>
        <p:nvSpPr>
          <p:cNvPr id="4" name="Text Placeholder 3">
            <a:extLst>
              <a:ext uri="{FF2B5EF4-FFF2-40B4-BE49-F238E27FC236}">
                <a16:creationId xmlns:a16="http://schemas.microsoft.com/office/drawing/2014/main" id="{7E0C68FE-F30D-4F97-AABA-AF316C466305}"/>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2979322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355C-CC5A-4A4E-BAF3-9877C038B56D}"/>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5CFD9C4E-E8A0-482F-8B16-6445D4307742}"/>
              </a:ext>
            </a:extLst>
          </p:cNvPr>
          <p:cNvGraphicFramePr>
            <a:graphicFrameLocks noGrp="1"/>
          </p:cNvGraphicFramePr>
          <p:nvPr>
            <p:ph type="tbl" sz="quarter" idx="13"/>
            <p:extLst>
              <p:ext uri="{D42A27DB-BD31-4B8C-83A1-F6EECF244321}">
                <p14:modId xmlns:p14="http://schemas.microsoft.com/office/powerpoint/2010/main" val="268949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11486278"/>
                    </a:ext>
                  </a:extLst>
                </a:gridCol>
                <a:gridCol w="370332">
                  <a:extLst>
                    <a:ext uri="{9D8B030D-6E8A-4147-A177-3AD203B41FA5}">
                      <a16:colId xmlns:a16="http://schemas.microsoft.com/office/drawing/2014/main" val="4183060915"/>
                    </a:ext>
                  </a:extLst>
                </a:gridCol>
                <a:gridCol w="370332">
                  <a:extLst>
                    <a:ext uri="{9D8B030D-6E8A-4147-A177-3AD203B41FA5}">
                      <a16:colId xmlns:a16="http://schemas.microsoft.com/office/drawing/2014/main" val="2516157623"/>
                    </a:ext>
                  </a:extLst>
                </a:gridCol>
                <a:gridCol w="370332">
                  <a:extLst>
                    <a:ext uri="{9D8B030D-6E8A-4147-A177-3AD203B41FA5}">
                      <a16:colId xmlns:a16="http://schemas.microsoft.com/office/drawing/2014/main" val="208820353"/>
                    </a:ext>
                  </a:extLst>
                </a:gridCol>
                <a:gridCol w="329184">
                  <a:extLst>
                    <a:ext uri="{9D8B030D-6E8A-4147-A177-3AD203B41FA5}">
                      <a16:colId xmlns:a16="http://schemas.microsoft.com/office/drawing/2014/main" val="283074547"/>
                    </a:ext>
                  </a:extLst>
                </a:gridCol>
                <a:gridCol w="329184">
                  <a:extLst>
                    <a:ext uri="{9D8B030D-6E8A-4147-A177-3AD203B41FA5}">
                      <a16:colId xmlns:a16="http://schemas.microsoft.com/office/drawing/2014/main" val="2272737095"/>
                    </a:ext>
                  </a:extLst>
                </a:gridCol>
                <a:gridCol w="329184">
                  <a:extLst>
                    <a:ext uri="{9D8B030D-6E8A-4147-A177-3AD203B41FA5}">
                      <a16:colId xmlns:a16="http://schemas.microsoft.com/office/drawing/2014/main" val="1329971279"/>
                    </a:ext>
                  </a:extLst>
                </a:gridCol>
                <a:gridCol w="329184">
                  <a:extLst>
                    <a:ext uri="{9D8B030D-6E8A-4147-A177-3AD203B41FA5}">
                      <a16:colId xmlns:a16="http://schemas.microsoft.com/office/drawing/2014/main" val="1576322349"/>
                    </a:ext>
                  </a:extLst>
                </a:gridCol>
                <a:gridCol w="329184">
                  <a:extLst>
                    <a:ext uri="{9D8B030D-6E8A-4147-A177-3AD203B41FA5}">
                      <a16:colId xmlns:a16="http://schemas.microsoft.com/office/drawing/2014/main" val="1884073207"/>
                    </a:ext>
                  </a:extLst>
                </a:gridCol>
                <a:gridCol w="329184">
                  <a:extLst>
                    <a:ext uri="{9D8B030D-6E8A-4147-A177-3AD203B41FA5}">
                      <a16:colId xmlns:a16="http://schemas.microsoft.com/office/drawing/2014/main" val="612017605"/>
                    </a:ext>
                  </a:extLst>
                </a:gridCol>
                <a:gridCol w="329184">
                  <a:extLst>
                    <a:ext uri="{9D8B030D-6E8A-4147-A177-3AD203B41FA5}">
                      <a16:colId xmlns:a16="http://schemas.microsoft.com/office/drawing/2014/main" val="1451219192"/>
                    </a:ext>
                  </a:extLst>
                </a:gridCol>
                <a:gridCol w="329184">
                  <a:extLst>
                    <a:ext uri="{9D8B030D-6E8A-4147-A177-3AD203B41FA5}">
                      <a16:colId xmlns:a16="http://schemas.microsoft.com/office/drawing/2014/main" val="3933756254"/>
                    </a:ext>
                  </a:extLst>
                </a:gridCol>
                <a:gridCol w="329184">
                  <a:extLst>
                    <a:ext uri="{9D8B030D-6E8A-4147-A177-3AD203B41FA5}">
                      <a16:colId xmlns:a16="http://schemas.microsoft.com/office/drawing/2014/main" val="1366070445"/>
                    </a:ext>
                  </a:extLst>
                </a:gridCol>
                <a:gridCol w="370332">
                  <a:extLst>
                    <a:ext uri="{9D8B030D-6E8A-4147-A177-3AD203B41FA5}">
                      <a16:colId xmlns:a16="http://schemas.microsoft.com/office/drawing/2014/main" val="40896146"/>
                    </a:ext>
                  </a:extLst>
                </a:gridCol>
                <a:gridCol w="370332">
                  <a:extLst>
                    <a:ext uri="{9D8B030D-6E8A-4147-A177-3AD203B41FA5}">
                      <a16:colId xmlns:a16="http://schemas.microsoft.com/office/drawing/2014/main" val="278667327"/>
                    </a:ext>
                  </a:extLst>
                </a:gridCol>
                <a:gridCol w="329184">
                  <a:extLst>
                    <a:ext uri="{9D8B030D-6E8A-4147-A177-3AD203B41FA5}">
                      <a16:colId xmlns:a16="http://schemas.microsoft.com/office/drawing/2014/main" val="76914251"/>
                    </a:ext>
                  </a:extLst>
                </a:gridCol>
                <a:gridCol w="329184">
                  <a:extLst>
                    <a:ext uri="{9D8B030D-6E8A-4147-A177-3AD203B41FA5}">
                      <a16:colId xmlns:a16="http://schemas.microsoft.com/office/drawing/2014/main" val="3450365800"/>
                    </a:ext>
                  </a:extLst>
                </a:gridCol>
                <a:gridCol w="370332">
                  <a:extLst>
                    <a:ext uri="{9D8B030D-6E8A-4147-A177-3AD203B41FA5}">
                      <a16:colId xmlns:a16="http://schemas.microsoft.com/office/drawing/2014/main" val="1211214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04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10:07:10</a:t>
                      </a:r>
                      <a:r>
                        <a:rPr kumimoji="0" lang="en-US" sz="1000" b="0" i="0" u="none" strike="noStrike" kern="1200" cap="none" spc="0" normalizeH="0" baseline="0" noProof="0">
                          <a:ln>
                            <a:noFill/>
                          </a:ln>
                          <a:solidFill>
                            <a:prstClr val="black"/>
                          </a:solidFill>
                          <a:effectLst/>
                          <a:uLnTx/>
                          <a:uFillTx/>
                          <a:latin typeface="+mn-lt"/>
                          <a:ea typeface="+mn-ea"/>
                          <a:cs typeface="+mn-cs"/>
                        </a:rPr>
                        <a:t>
DUQUE VISITS OLIVAREZ GENERAL HOSPITAL, OSPITAL NG PARAÑAQUE AND LAS PIÑAS GENERAL HOSPITAL AND SATELLITE TRAUMA CENTER
Health Secretary Francsico T. Duque III, during his visit to Olivarez General Hospital, Ospital ng Parañaque and Las Piñas General Hospital and Satellite Trauma Center, disclosed that his team is doing the rounds of both government and private hospitals to ensure that the highest standard of care is provided to all patients, especially those vaccinated by Dengvaxia. Duque urged fellow health workers to convince parents and caregivers to continue to allow their children be immunized because immunization is an effective tool to prevent certain infectious diseases. Also, a low immunization coverage would result to more diseases to treat and would further strain government budget.​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8189085"/>
                  </a:ext>
                </a:extLst>
              </a:tr>
            </a:tbl>
          </a:graphicData>
        </a:graphic>
      </p:graphicFrame>
      <p:sp>
        <p:nvSpPr>
          <p:cNvPr id="4" name="Text Placeholder 3">
            <a:extLst>
              <a:ext uri="{FF2B5EF4-FFF2-40B4-BE49-F238E27FC236}">
                <a16:creationId xmlns:a16="http://schemas.microsoft.com/office/drawing/2014/main" id="{10A895D1-54A1-4932-8787-C5F8F7D83899}"/>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842594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C754-1FC5-4395-86DA-782EA1E718FA}"/>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53D7BC48-700C-4175-9BB6-3DE6A6AFCACD}"/>
              </a:ext>
            </a:extLst>
          </p:cNvPr>
          <p:cNvGraphicFramePr>
            <a:graphicFrameLocks noGrp="1"/>
          </p:cNvGraphicFramePr>
          <p:nvPr>
            <p:ph type="tbl" sz="quarter" idx="13"/>
            <p:extLst>
              <p:ext uri="{D42A27DB-BD31-4B8C-83A1-F6EECF244321}">
                <p14:modId xmlns:p14="http://schemas.microsoft.com/office/powerpoint/2010/main" val="427874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28852133"/>
                    </a:ext>
                  </a:extLst>
                </a:gridCol>
                <a:gridCol w="370332">
                  <a:extLst>
                    <a:ext uri="{9D8B030D-6E8A-4147-A177-3AD203B41FA5}">
                      <a16:colId xmlns:a16="http://schemas.microsoft.com/office/drawing/2014/main" val="3561825450"/>
                    </a:ext>
                  </a:extLst>
                </a:gridCol>
                <a:gridCol w="370332">
                  <a:extLst>
                    <a:ext uri="{9D8B030D-6E8A-4147-A177-3AD203B41FA5}">
                      <a16:colId xmlns:a16="http://schemas.microsoft.com/office/drawing/2014/main" val="2753934265"/>
                    </a:ext>
                  </a:extLst>
                </a:gridCol>
                <a:gridCol w="370332">
                  <a:extLst>
                    <a:ext uri="{9D8B030D-6E8A-4147-A177-3AD203B41FA5}">
                      <a16:colId xmlns:a16="http://schemas.microsoft.com/office/drawing/2014/main" val="198053"/>
                    </a:ext>
                  </a:extLst>
                </a:gridCol>
                <a:gridCol w="329184">
                  <a:extLst>
                    <a:ext uri="{9D8B030D-6E8A-4147-A177-3AD203B41FA5}">
                      <a16:colId xmlns:a16="http://schemas.microsoft.com/office/drawing/2014/main" val="1982522973"/>
                    </a:ext>
                  </a:extLst>
                </a:gridCol>
                <a:gridCol w="329184">
                  <a:extLst>
                    <a:ext uri="{9D8B030D-6E8A-4147-A177-3AD203B41FA5}">
                      <a16:colId xmlns:a16="http://schemas.microsoft.com/office/drawing/2014/main" val="858665917"/>
                    </a:ext>
                  </a:extLst>
                </a:gridCol>
                <a:gridCol w="329184">
                  <a:extLst>
                    <a:ext uri="{9D8B030D-6E8A-4147-A177-3AD203B41FA5}">
                      <a16:colId xmlns:a16="http://schemas.microsoft.com/office/drawing/2014/main" val="3498715478"/>
                    </a:ext>
                  </a:extLst>
                </a:gridCol>
                <a:gridCol w="329184">
                  <a:extLst>
                    <a:ext uri="{9D8B030D-6E8A-4147-A177-3AD203B41FA5}">
                      <a16:colId xmlns:a16="http://schemas.microsoft.com/office/drawing/2014/main" val="1007944059"/>
                    </a:ext>
                  </a:extLst>
                </a:gridCol>
                <a:gridCol w="329184">
                  <a:extLst>
                    <a:ext uri="{9D8B030D-6E8A-4147-A177-3AD203B41FA5}">
                      <a16:colId xmlns:a16="http://schemas.microsoft.com/office/drawing/2014/main" val="609468337"/>
                    </a:ext>
                  </a:extLst>
                </a:gridCol>
                <a:gridCol w="329184">
                  <a:extLst>
                    <a:ext uri="{9D8B030D-6E8A-4147-A177-3AD203B41FA5}">
                      <a16:colId xmlns:a16="http://schemas.microsoft.com/office/drawing/2014/main" val="191591788"/>
                    </a:ext>
                  </a:extLst>
                </a:gridCol>
                <a:gridCol w="329184">
                  <a:extLst>
                    <a:ext uri="{9D8B030D-6E8A-4147-A177-3AD203B41FA5}">
                      <a16:colId xmlns:a16="http://schemas.microsoft.com/office/drawing/2014/main" val="659542011"/>
                    </a:ext>
                  </a:extLst>
                </a:gridCol>
                <a:gridCol w="329184">
                  <a:extLst>
                    <a:ext uri="{9D8B030D-6E8A-4147-A177-3AD203B41FA5}">
                      <a16:colId xmlns:a16="http://schemas.microsoft.com/office/drawing/2014/main" val="217850263"/>
                    </a:ext>
                  </a:extLst>
                </a:gridCol>
                <a:gridCol w="329184">
                  <a:extLst>
                    <a:ext uri="{9D8B030D-6E8A-4147-A177-3AD203B41FA5}">
                      <a16:colId xmlns:a16="http://schemas.microsoft.com/office/drawing/2014/main" val="3656586398"/>
                    </a:ext>
                  </a:extLst>
                </a:gridCol>
                <a:gridCol w="370332">
                  <a:extLst>
                    <a:ext uri="{9D8B030D-6E8A-4147-A177-3AD203B41FA5}">
                      <a16:colId xmlns:a16="http://schemas.microsoft.com/office/drawing/2014/main" val="2398535971"/>
                    </a:ext>
                  </a:extLst>
                </a:gridCol>
                <a:gridCol w="370332">
                  <a:extLst>
                    <a:ext uri="{9D8B030D-6E8A-4147-A177-3AD203B41FA5}">
                      <a16:colId xmlns:a16="http://schemas.microsoft.com/office/drawing/2014/main" val="603889659"/>
                    </a:ext>
                  </a:extLst>
                </a:gridCol>
                <a:gridCol w="329184">
                  <a:extLst>
                    <a:ext uri="{9D8B030D-6E8A-4147-A177-3AD203B41FA5}">
                      <a16:colId xmlns:a16="http://schemas.microsoft.com/office/drawing/2014/main" val="1299417583"/>
                    </a:ext>
                  </a:extLst>
                </a:gridCol>
                <a:gridCol w="329184">
                  <a:extLst>
                    <a:ext uri="{9D8B030D-6E8A-4147-A177-3AD203B41FA5}">
                      <a16:colId xmlns:a16="http://schemas.microsoft.com/office/drawing/2014/main" val="2308724702"/>
                    </a:ext>
                  </a:extLst>
                </a:gridCol>
                <a:gridCol w="370332">
                  <a:extLst>
                    <a:ext uri="{9D8B030D-6E8A-4147-A177-3AD203B41FA5}">
                      <a16:colId xmlns:a16="http://schemas.microsoft.com/office/drawing/2014/main" val="1626545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478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09:00:00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MAASIKASO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2609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- 2018-03-23 06:34:19</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MAALALAHANIN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4614610"/>
                  </a:ext>
                </a:extLst>
              </a:tr>
            </a:tbl>
          </a:graphicData>
        </a:graphic>
      </p:graphicFrame>
      <p:sp>
        <p:nvSpPr>
          <p:cNvPr id="4" name="Text Placeholder 3">
            <a:extLst>
              <a:ext uri="{FF2B5EF4-FFF2-40B4-BE49-F238E27FC236}">
                <a16:creationId xmlns:a16="http://schemas.microsoft.com/office/drawing/2014/main" id="{768EC8D1-850B-41EF-8DF5-2375975E58F1}"/>
              </a:ext>
            </a:extLst>
          </p:cNvPr>
          <p:cNvSpPr>
            <a:spLocks noGrp="1"/>
          </p:cNvSpPr>
          <p:nvPr>
            <p:ph type="body" sz="quarter" idx="14"/>
          </p:nvPr>
        </p:nvSpPr>
        <p:spPr/>
        <p:txBody>
          <a:bodyPr/>
          <a:lstStyle/>
          <a:p>
            <a:r>
              <a:rPr lang="en-US"/>
              <a:t>02/02/2018 - 03/31/2018</a:t>
            </a:r>
          </a:p>
        </p:txBody>
      </p:sp>
    </p:spTree>
    <p:extLst>
      <p:ext uri="{BB962C8B-B14F-4D97-AF65-F5344CB8AC3E}">
        <p14:creationId xmlns:p14="http://schemas.microsoft.com/office/powerpoint/2010/main" val="1328006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48A22-3C48-485A-9CFC-BE578BEF1509}"/>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7EAC94CD-E715-462A-A2EF-4DBD406382BB}"/>
              </a:ext>
            </a:extLst>
          </p:cNvPr>
          <p:cNvGraphicFramePr>
            <a:graphicFrameLocks noGrp="1"/>
          </p:cNvGraphicFramePr>
          <p:nvPr>
            <p:ph type="chart" sz="quarter" idx="13"/>
            <p:extLst>
              <p:ext uri="{D42A27DB-BD31-4B8C-83A1-F6EECF244321}">
                <p14:modId xmlns:p14="http://schemas.microsoft.com/office/powerpoint/2010/main" val="396180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DC3342-CC03-4A9B-BE17-B01B8C62EAD6}"/>
              </a:ext>
            </a:extLst>
          </p:cNvPr>
          <p:cNvSpPr>
            <a:spLocks noGrp="1"/>
          </p:cNvSpPr>
          <p:nvPr>
            <p:ph type="body" sz="quarter" idx="14"/>
          </p:nvPr>
        </p:nvSpPr>
        <p:spPr/>
        <p:txBody>
          <a:bodyPr/>
          <a:lstStyle/>
          <a:p>
            <a:r>
              <a:rPr lang="en-US"/>
              <a:t>02/02/2018 - 03/31/2018</a:t>
            </a:r>
          </a:p>
        </p:txBody>
      </p:sp>
      <p:sp>
        <p:nvSpPr>
          <p:cNvPr id="5" name="Footer Placeholder 4">
            <a:extLst>
              <a:ext uri="{FF2B5EF4-FFF2-40B4-BE49-F238E27FC236}">
                <a16:creationId xmlns:a16="http://schemas.microsoft.com/office/drawing/2014/main" id="{5FCD816D-376A-4D77-86A0-FBD43AE55A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42822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1086</Words>
  <Application>Microsoft Office PowerPoint</Application>
  <PresentationFormat>On-screen Show (4:3)</PresentationFormat>
  <Paragraphs>641</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Content Optimization Benchmark</vt:lpstr>
      <vt:lpstr>Facebook Own Posts</vt:lpstr>
      <vt:lpstr>Facebook Interaction Rate By Post Type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2018-04-02T07:57:23Z</dcterms:created>
  <dcterms:modified xsi:type="dcterms:W3CDTF">2018-04-02T07:58:14Z</dcterms:modified>
</cp:coreProperties>
</file>