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2FDD4-5E91-4F9D-8926-8BF82B2BD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F2523E-83D8-45F4-A81B-3A76D0177B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933699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8784041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5800838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4977423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9665735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19375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128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#WOMENSFASHION4HOPE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138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558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#wethenorth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112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#womenshistorymonth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531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#womenfashion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314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514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#fashionshow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978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#torontoigers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846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#torontofashion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70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#torontolife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424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D9500-F996-4D0E-AF52-B12A5EBDF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685865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A5F27-2D7F-4CDF-BE77-8ECEB8492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E72660-D984-40E2-A5E3-00486B8234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1903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8923296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0939080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818499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7116341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13952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132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#designer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419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709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#runway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83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#newcollection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54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#fw18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28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776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#makeup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302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#fashionweek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364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#twfw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020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#canadianfashion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905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69207-BD0F-4070-9310-CDA341588D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766587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0345A-C239-46B9-9575-7B398C5C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D0302B-4E54-46E3-8193-C13A8F04CD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5723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2154171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4757510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4092111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3177035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90926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094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#wf4h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707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#bridalmagazine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475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#TWPLMAG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239.30769230769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872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#wedding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202.35714285714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36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#weddingdecor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529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743D7-F507-4818-A4B8-5E7B7A3DEF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17904404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216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Hashtag Detection - 1 of 3</vt:lpstr>
      <vt:lpstr>Instagram Hashtag Detection - 2 of 3</vt:lpstr>
      <vt:lpstr>Instagram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- 1 of 3</dc:title>
  <dc:creator>Administrator</dc:creator>
  <cp:lastModifiedBy>Administrator</cp:lastModifiedBy>
  <cp:revision>1</cp:revision>
  <dcterms:created xsi:type="dcterms:W3CDTF">2018-04-01T00:01:43Z</dcterms:created>
  <dcterms:modified xsi:type="dcterms:W3CDTF">2018-04-01T00:02:33Z</dcterms:modified>
</cp:coreProperties>
</file>