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0A77A-B670-4FDC-ADBA-0266642D36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DBF54-7D2A-4785-AF2E-34A024EA50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DL</a:t>
            </a:r>
          </a:p>
        </p:txBody>
      </p:sp>
    </p:spTree>
    <p:extLst>
      <p:ext uri="{BB962C8B-B14F-4D97-AF65-F5344CB8AC3E}">
        <p14:creationId xmlns:p14="http://schemas.microsoft.com/office/powerpoint/2010/main" val="4115054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EF407-E95B-4DB7-9295-2D40216B4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AC639D-3582-4D07-A689-9E60EC3E77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484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193994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195659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985489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095203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8080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375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16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73E15-3822-40D9-AA6B-F386D7A51A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558157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33842-7FD0-4A83-9E34-784C8142E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6ECB7-E397-4DAC-9C16-63A8AD01A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8973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43205561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5102656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4436002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9463958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71873670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466343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Dubai International Financial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31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FA0A5-BDA2-4866-BE19-6F0E59D06E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843588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</Words>
  <Application>Microsoft Office PowerPoint</Application>
  <PresentationFormat>On-screen Show (4:3)</PresentationFormat>
  <Paragraphs>28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Management Report</vt:lpstr>
      <vt:lpstr>Overall Network Key Metrics Table</vt:lpstr>
      <vt:lpstr>Overall Overall Top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</dc:title>
  <dc:creator>Administrator</dc:creator>
  <cp:lastModifiedBy>Administrator</cp:lastModifiedBy>
  <cp:revision>1</cp:revision>
  <dcterms:created xsi:type="dcterms:W3CDTF">2018-03-31T11:30:51Z</dcterms:created>
  <dcterms:modified xsi:type="dcterms:W3CDTF">2018-03-31T11:30:55Z</dcterms:modified>
</cp:coreProperties>
</file>