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8502-41E6-9672-D02616C4305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8502-41E6-9672-D02616C4305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8502-41E6-9672-D02616C4305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8502-41E6-9672-D02616C4305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8502-41E6-9672-D02616C4305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8502-41E6-9672-D02616C43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163224"/>
        <c:axId val="238160600"/>
      </c:barChart>
      <c:catAx>
        <c:axId val="23816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60600"/>
        <c:crosses val="autoZero"/>
        <c:auto val="1"/>
        <c:lblAlgn val="ctr"/>
        <c:lblOffset val="100"/>
        <c:noMultiLvlLbl val="0"/>
      </c:catAx>
      <c:valAx>
        <c:axId val="23816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6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AEAF-E3CE-4320-8572-3681C5D2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6762D-6407-4E6F-BA35-9F6B3079DD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452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23C07-E546-47AF-AB62-C9BE3B5CF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5428A-283E-401B-8CA7-E6903427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188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2018-04-13T05:09:36Z</dcterms:created>
  <dcterms:modified xsi:type="dcterms:W3CDTF">2018-04-13T05:09:40Z</dcterms:modified>
</cp:coreProperties>
</file>