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78774</c:v>
                </c:pt>
                <c:pt idx="1">
                  <c:v>355481</c:v>
                </c:pt>
                <c:pt idx="2">
                  <c:v>73563</c:v>
                </c:pt>
                <c:pt idx="3">
                  <c:v>1129</c:v>
                </c:pt>
                <c:pt idx="4">
                  <c:v>42048</c:v>
                </c:pt>
                <c:pt idx="5">
                  <c:v>184093</c:v>
                </c:pt>
                <c:pt idx="6">
                  <c:v>840</c:v>
                </c:pt>
                <c:pt idx="7">
                  <c:v>113</c:v>
                </c:pt>
                <c:pt idx="8">
                  <c:v>11210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E-470C-832A-E9C251F8F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717</c:v>
                </c:pt>
                <c:pt idx="1">
                  <c:v>4594</c:v>
                </c:pt>
                <c:pt idx="2">
                  <c:v>466</c:v>
                </c:pt>
                <c:pt idx="3">
                  <c:v>33</c:v>
                </c:pt>
                <c:pt idx="4">
                  <c:v>537</c:v>
                </c:pt>
                <c:pt idx="5">
                  <c:v>4000</c:v>
                </c:pt>
                <c:pt idx="6">
                  <c:v>27</c:v>
                </c:pt>
                <c:pt idx="7">
                  <c:v>0</c:v>
                </c:pt>
                <c:pt idx="8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E-470C-832A-E9C251F8F3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78</c:v>
                </c:pt>
                <c:pt idx="1">
                  <c:v>384</c:v>
                </c:pt>
                <c:pt idx="2">
                  <c:v>216</c:v>
                </c:pt>
                <c:pt idx="3">
                  <c:v>1</c:v>
                </c:pt>
                <c:pt idx="4">
                  <c:v>139</c:v>
                </c:pt>
                <c:pt idx="5">
                  <c:v>355</c:v>
                </c:pt>
                <c:pt idx="6">
                  <c:v>1</c:v>
                </c:pt>
                <c:pt idx="7">
                  <c:v>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BE-470C-832A-E9C251F8F3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372</c:v>
                </c:pt>
                <c:pt idx="1">
                  <c:v>2843</c:v>
                </c:pt>
                <c:pt idx="2">
                  <c:v>86</c:v>
                </c:pt>
                <c:pt idx="3">
                  <c:v>3</c:v>
                </c:pt>
                <c:pt idx="4">
                  <c:v>219</c:v>
                </c:pt>
                <c:pt idx="5">
                  <c:v>868</c:v>
                </c:pt>
                <c:pt idx="6">
                  <c:v>4</c:v>
                </c:pt>
                <c:pt idx="7">
                  <c:v>1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BE-470C-832A-E9C251F8F3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23</c:v>
                </c:pt>
                <c:pt idx="1">
                  <c:v>25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73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BE-470C-832A-E9C251F8F3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44</c:v>
                </c:pt>
                <c:pt idx="1">
                  <c:v>99</c:v>
                </c:pt>
                <c:pt idx="2">
                  <c:v>16</c:v>
                </c:pt>
                <c:pt idx="3">
                  <c:v>0</c:v>
                </c:pt>
                <c:pt idx="4">
                  <c:v>19</c:v>
                </c:pt>
                <c:pt idx="5">
                  <c:v>83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BE-470C-832A-E9C251F8F3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2876</c:v>
                </c:pt>
                <c:pt idx="1">
                  <c:v>8337</c:v>
                </c:pt>
                <c:pt idx="2">
                  <c:v>908</c:v>
                </c:pt>
                <c:pt idx="3">
                  <c:v>710</c:v>
                </c:pt>
                <c:pt idx="4">
                  <c:v>1378</c:v>
                </c:pt>
                <c:pt idx="5">
                  <c:v>2477</c:v>
                </c:pt>
                <c:pt idx="6">
                  <c:v>100</c:v>
                </c:pt>
                <c:pt idx="7">
                  <c:v>7</c:v>
                </c:pt>
                <c:pt idx="8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BE-470C-832A-E9C251F8F3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750</c:v>
                </c:pt>
                <c:pt idx="1">
                  <c:v>3788</c:v>
                </c:pt>
                <c:pt idx="2">
                  <c:v>462</c:v>
                </c:pt>
                <c:pt idx="3">
                  <c:v>688</c:v>
                </c:pt>
                <c:pt idx="4">
                  <c:v>436</c:v>
                </c:pt>
                <c:pt idx="5">
                  <c:v>4051</c:v>
                </c:pt>
                <c:pt idx="6">
                  <c:v>30</c:v>
                </c:pt>
                <c:pt idx="7">
                  <c:v>15</c:v>
                </c:pt>
                <c:pt idx="8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BE-470C-832A-E9C251F8F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472056"/>
        <c:axId val="248471400"/>
      </c:barChart>
      <c:catAx>
        <c:axId val="24847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1400"/>
        <c:crosses val="autoZero"/>
        <c:auto val="1"/>
        <c:lblAlgn val="ctr"/>
        <c:lblOffset val="100"/>
        <c:noMultiLvlLbl val="0"/>
      </c:catAx>
      <c:valAx>
        <c:axId val="24847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D47C-F1E8-4B45-A049-CE7AB23B6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F2E0D0-89B8-4AAF-8D88-32ADC6156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0190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55459-53CB-4FE9-A11C-BFE5A9564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D0114-E627-4578-AEE2-37F29E0CC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12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2018-04-13T05:08:52Z</dcterms:created>
  <dcterms:modified xsi:type="dcterms:W3CDTF">2018-04-13T05:08:57Z</dcterms:modified>
</cp:coreProperties>
</file>