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FC7-42BB-AEA1-2FCD6CBC55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6FC7-42BB-AEA1-2FCD6CBC55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6FC7-42BB-AEA1-2FCD6CBC55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6FC7-42BB-AEA1-2FCD6CBC55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6FC7-42BB-AEA1-2FCD6CBC555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6FC7-42BB-AEA1-2FCD6CBC555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extLst>
            <c:ext xmlns:c16="http://schemas.microsoft.com/office/drawing/2014/chart" uri="{C3380CC4-5D6E-409C-BE32-E72D297353CC}">
              <c16:uniqueId val="{00000006-6FC7-42BB-AEA1-2FCD6CBC555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extLst>
            <c:ext xmlns:c16="http://schemas.microsoft.com/office/drawing/2014/chart" uri="{C3380CC4-5D6E-409C-BE32-E72D297353CC}">
              <c16:uniqueId val="{00000007-6FC7-42BB-AEA1-2FCD6CBC555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extLst>
            <c:ext xmlns:c16="http://schemas.microsoft.com/office/drawing/2014/chart" uri="{C3380CC4-5D6E-409C-BE32-E72D297353CC}">
              <c16:uniqueId val="{00000008-6FC7-42BB-AEA1-2FCD6CBC5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376840"/>
        <c:axId val="247377168"/>
      </c:barChart>
      <c:catAx>
        <c:axId val="24737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77168"/>
        <c:crosses val="autoZero"/>
        <c:auto val="1"/>
        <c:lblAlgn val="ctr"/>
        <c:lblOffset val="100"/>
        <c:noMultiLvlLbl val="0"/>
      </c:catAx>
      <c:valAx>
        <c:axId val="24737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7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276AF-A503-42D7-B0F9-3F6B3C5AE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B2B03F-8054-4EBA-8902-5856043DE2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370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CB717-87BD-42AC-BBB1-7485197D9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9FDDF-674B-42EE-BB8A-908E2EDF7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75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2018-04-12T14:00:28Z</dcterms:created>
  <dcterms:modified xsi:type="dcterms:W3CDTF">2018-04-12T14:00:32Z</dcterms:modified>
</cp:coreProperties>
</file>