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4E-4493-A254-71B021261F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38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4E-4493-A254-71B021261F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4E-4493-A254-71B021261F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28</c:v>
                </c:pt>
                <c:pt idx="1">
                  <c:v>287</c:v>
                </c:pt>
                <c:pt idx="2">
                  <c:v>18</c:v>
                </c:pt>
                <c:pt idx="3">
                  <c:v>24</c:v>
                </c:pt>
                <c:pt idx="4">
                  <c:v>43</c:v>
                </c:pt>
                <c:pt idx="5">
                  <c:v>54</c:v>
                </c:pt>
                <c:pt idx="6">
                  <c:v>9</c:v>
                </c:pt>
                <c:pt idx="7">
                  <c:v>11</c:v>
                </c:pt>
                <c:pt idx="8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4E-4493-A254-71B021261F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17</c:v>
                </c:pt>
                <c:pt idx="1">
                  <c:v>32</c:v>
                </c:pt>
                <c:pt idx="2">
                  <c:v>11</c:v>
                </c:pt>
                <c:pt idx="3">
                  <c:v>0</c:v>
                </c:pt>
                <c:pt idx="4">
                  <c:v>7</c:v>
                </c:pt>
                <c:pt idx="5">
                  <c:v>17</c:v>
                </c:pt>
                <c:pt idx="6">
                  <c:v>5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4E-4493-A254-71B021261F1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Stylo Shoes</c:v>
                </c:pt>
                <c:pt idx="1">
                  <c:v>Borjan Shoes</c:v>
                </c:pt>
                <c:pt idx="2">
                  <c:v>Servis</c:v>
                </c:pt>
                <c:pt idx="3">
                  <c:v>Xarasoft</c:v>
                </c:pt>
                <c:pt idx="4">
                  <c:v>Hush Puppies (Pakistan)</c:v>
                </c:pt>
                <c:pt idx="5">
                  <c:v>Bata</c:v>
                </c:pt>
                <c:pt idx="6">
                  <c:v>urbansole</c:v>
                </c:pt>
                <c:pt idx="7">
                  <c:v>EBH - English Boot House Clifton Schon Cricle Branch</c:v>
                </c:pt>
                <c:pt idx="8">
                  <c:v>Starlet Shoes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D4E-4493-A254-71B021261F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044552"/>
        <c:axId val="252041272"/>
      </c:barChart>
      <c:catAx>
        <c:axId val="25204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41272"/>
        <c:crosses val="autoZero"/>
        <c:auto val="1"/>
        <c:lblAlgn val="ctr"/>
        <c:lblOffset val="100"/>
        <c:noMultiLvlLbl val="0"/>
      </c:catAx>
      <c:valAx>
        <c:axId val="25204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4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D3510-9B28-423F-ADBC-048481A97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4778EB-2182-4357-A833-12B4C26F0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4905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6E1AC-9C2F-4ED4-ACB7-1C5F3F34C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4FAD5-167D-4E40-AE39-5DC9946E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946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2018-04-12T13:51:29Z</dcterms:created>
  <dcterms:modified xsi:type="dcterms:W3CDTF">2018-04-12T13:51:34Z</dcterms:modified>
</cp:coreProperties>
</file>