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EB22-4DA3-894B-7DD9A2D1943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EB22-4DA3-894B-7DD9A2D1943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EB22-4DA3-894B-7DD9A2D1943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EB22-4DA3-894B-7DD9A2D1943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EB22-4DA3-894B-7DD9A2D1943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EB22-4DA3-894B-7DD9A2D19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742624"/>
        <c:axId val="236564664"/>
      </c:barChart>
      <c:catAx>
        <c:axId val="16474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64664"/>
        <c:crosses val="autoZero"/>
        <c:auto val="1"/>
        <c:lblAlgn val="ctr"/>
        <c:lblOffset val="100"/>
        <c:noMultiLvlLbl val="0"/>
      </c:catAx>
      <c:valAx>
        <c:axId val="23656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4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A19D-9832-4028-890E-E8E26D479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AA8465-F6CD-4FCD-9D6B-922B8F6B73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081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308EC-F8DA-4D66-A675-2B0AA7FAE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6EF7F-A39D-4195-9FDB-CA457982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251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2018-04-12T13:50:50Z</dcterms:created>
  <dcterms:modified xsi:type="dcterms:W3CDTF">2018-04-12T13:50:55Z</dcterms:modified>
</cp:coreProperties>
</file>