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Sheet1!$A$2:$A$10</c:f>
            </c:multiLvlStrRef>
          </c:cat>
          <c:val>
            <c:numRef>
              <c:f>Sheet1!$B$2:$B$10</c:f>
            </c:numRef>
          </c:val>
          <c:extLst>
            <c:ext xmlns:c16="http://schemas.microsoft.com/office/drawing/2014/chart" uri="{C3380CC4-5D6E-409C-BE32-E72D297353CC}">
              <c16:uniqueId val="{00000000-0834-4F6C-8F2E-26E11478065C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Sheet1!$A$2:$A$10</c:f>
            </c:multiLvlStrRef>
          </c:cat>
          <c:val>
            <c:numRef>
              <c:f>Sheet1!$C$2:$C$10</c:f>
            </c:numRef>
          </c:val>
          <c:extLst>
            <c:ext xmlns:c16="http://schemas.microsoft.com/office/drawing/2014/chart" uri="{C3380CC4-5D6E-409C-BE32-E72D297353CC}">
              <c16:uniqueId val="{00000001-0834-4F6C-8F2E-26E11478065C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Sheet1!$A$2:$A$10</c:f>
            </c:multiLvlStrRef>
          </c:cat>
          <c:val>
            <c:numRef>
              <c:f>Sheet1!$D$2:$D$10</c:f>
            </c:numRef>
          </c:val>
          <c:extLst>
            <c:ext xmlns:c16="http://schemas.microsoft.com/office/drawing/2014/chart" uri="{C3380CC4-5D6E-409C-BE32-E72D297353CC}">
              <c16:uniqueId val="{00000002-0834-4F6C-8F2E-26E11478065C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Sheet1!$A$2:$A$10</c:f>
            </c:multiLvlStrRef>
          </c:cat>
          <c:val>
            <c:numRef>
              <c:f>Sheet1!$E$2:$E$10</c:f>
            </c:numRef>
          </c:val>
          <c:extLst>
            <c:ext xmlns:c16="http://schemas.microsoft.com/office/drawing/2014/chart" uri="{C3380CC4-5D6E-409C-BE32-E72D297353CC}">
              <c16:uniqueId val="{00000003-0834-4F6C-8F2E-26E11478065C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Sheet1!$A$2:$A$10</c:f>
            </c:multiLvlStrRef>
          </c:cat>
          <c:val>
            <c:numRef>
              <c:f>Sheet1!$F$2:$F$10</c:f>
            </c:numRef>
          </c:val>
          <c:extLst>
            <c:ext xmlns:c16="http://schemas.microsoft.com/office/drawing/2014/chart" uri="{C3380CC4-5D6E-409C-BE32-E72D297353CC}">
              <c16:uniqueId val="{00000004-0834-4F6C-8F2E-26E11478065C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Sheet1!$A$2:$A$10</c:f>
            </c:multiLvlStrRef>
          </c:cat>
          <c:val>
            <c:numRef>
              <c:f>Sheet1!$G$2:$G$10</c:f>
            </c:numRef>
          </c:val>
          <c:extLst>
            <c:ext xmlns:c16="http://schemas.microsoft.com/office/drawing/2014/chart" uri="{C3380CC4-5D6E-409C-BE32-E72D297353CC}">
              <c16:uniqueId val="{00000005-0834-4F6C-8F2E-26E11478065C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Sheet1!$A$2:$A$10</c:f>
            </c:multiLvlStrRef>
          </c:cat>
          <c:val>
            <c:numRef>
              <c:f>Sheet1!$H$2:$H$10</c:f>
            </c:numRef>
          </c:val>
          <c:extLst>
            <c:ext xmlns:c16="http://schemas.microsoft.com/office/drawing/2014/chart" uri="{C3380CC4-5D6E-409C-BE32-E72D297353CC}">
              <c16:uniqueId val="{00000006-0834-4F6C-8F2E-26E11478065C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Sheet1!$A$2:$A$10</c:f>
            </c:multiLvlStrRef>
          </c:cat>
          <c:val>
            <c:numRef>
              <c:f>Sheet1!$I$2:$I$10</c:f>
            </c:numRef>
          </c:val>
          <c:extLst>
            <c:ext xmlns:c16="http://schemas.microsoft.com/office/drawing/2014/chart" uri="{C3380CC4-5D6E-409C-BE32-E72D297353CC}">
              <c16:uniqueId val="{00000007-0834-4F6C-8F2E-26E1147806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2201208"/>
        <c:axId val="242202192"/>
      </c:barChart>
      <c:catAx>
        <c:axId val="242201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202192"/>
        <c:crosses val="autoZero"/>
        <c:auto val="1"/>
        <c:lblAlgn val="ctr"/>
        <c:lblOffset val="100"/>
        <c:noMultiLvlLbl val="0"/>
      </c:catAx>
      <c:valAx>
        <c:axId val="242202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201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DBE365-D1D3-484C-9B3E-C9B251FE1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8B932DE-C761-417E-9698-66DF1E5A7F7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266934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09CEA2-55C3-4ABE-8396-FAA0F36CE8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02/12/2018 - 03/31/2018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1FA169-11F1-4023-851A-AAF1E6C67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454109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Interactions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</dc:title>
  <dc:creator>Administrator</dc:creator>
  <cp:lastModifiedBy>Administrator</cp:lastModifiedBy>
  <cp:revision>1</cp:revision>
  <dcterms:created xsi:type="dcterms:W3CDTF">2018-04-12T13:50:11Z</dcterms:created>
  <dcterms:modified xsi:type="dcterms:W3CDTF">2018-04-12T13:50:15Z</dcterms:modified>
</cp:coreProperties>
</file>