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C550-495B-A524-10A6325CB5A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extLst>
            <c:ext xmlns:c16="http://schemas.microsoft.com/office/drawing/2014/chart" uri="{C3380CC4-5D6E-409C-BE32-E72D297353CC}">
              <c16:uniqueId val="{00000001-C550-495B-A524-10A6325CB5A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extLst>
            <c:ext xmlns:c16="http://schemas.microsoft.com/office/drawing/2014/chart" uri="{C3380CC4-5D6E-409C-BE32-E72D297353CC}">
              <c16:uniqueId val="{00000002-C550-495B-A524-10A6325CB5A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extLst>
            <c:ext xmlns:c16="http://schemas.microsoft.com/office/drawing/2014/chart" uri="{C3380CC4-5D6E-409C-BE32-E72D297353CC}">
              <c16:uniqueId val="{00000003-C550-495B-A524-10A6325CB5A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extLst>
            <c:ext xmlns:c16="http://schemas.microsoft.com/office/drawing/2014/chart" uri="{C3380CC4-5D6E-409C-BE32-E72D297353CC}">
              <c16:uniqueId val="{00000004-C550-495B-A524-10A6325CB5A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Sheet1!$G$2:$G$10</c:f>
            </c:numRef>
          </c:val>
          <c:extLst>
            <c:ext xmlns:c16="http://schemas.microsoft.com/office/drawing/2014/chart" uri="{C3380CC4-5D6E-409C-BE32-E72D297353CC}">
              <c16:uniqueId val="{00000005-C550-495B-A524-10A6325CB5A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Sheet1!$H$2:$H$10</c:f>
            </c:numRef>
          </c:val>
          <c:extLst>
            <c:ext xmlns:c16="http://schemas.microsoft.com/office/drawing/2014/chart" uri="{C3380CC4-5D6E-409C-BE32-E72D297353CC}">
              <c16:uniqueId val="{00000006-C550-495B-A524-10A6325CB5A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Sheet1!$I$2:$I$10</c:f>
            </c:numRef>
          </c:val>
          <c:extLst>
            <c:ext xmlns:c16="http://schemas.microsoft.com/office/drawing/2014/chart" uri="{C3380CC4-5D6E-409C-BE32-E72D297353CC}">
              <c16:uniqueId val="{00000007-C550-495B-A524-10A6325CB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190560"/>
        <c:axId val="244187936"/>
      </c:barChart>
      <c:catAx>
        <c:axId val="24419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87936"/>
        <c:crosses val="autoZero"/>
        <c:auto val="1"/>
        <c:lblAlgn val="ctr"/>
        <c:lblOffset val="100"/>
        <c:noMultiLvlLbl val="0"/>
      </c:catAx>
      <c:valAx>
        <c:axId val="244187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9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26233-5A14-4F57-95C0-394D6C3D6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F6EE39-3A0C-4657-A521-3460F07DD6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5596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E4CAD-8C9B-44E4-ACE5-29CD1E906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AC8F8-80A6-4BA6-8354-BEDDBDCA3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2551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2018-04-12T13:46:58Z</dcterms:created>
  <dcterms:modified xsi:type="dcterms:W3CDTF">2018-04-12T13:47:03Z</dcterms:modified>
</cp:coreProperties>
</file>