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78774</c:v>
                </c:pt>
                <c:pt idx="1">
                  <c:v>359268</c:v>
                </c:pt>
                <c:pt idx="2">
                  <c:v>73563</c:v>
                </c:pt>
                <c:pt idx="3">
                  <c:v>1129</c:v>
                </c:pt>
                <c:pt idx="4">
                  <c:v>42157</c:v>
                </c:pt>
                <c:pt idx="5">
                  <c:v>184351</c:v>
                </c:pt>
                <c:pt idx="6">
                  <c:v>840</c:v>
                </c:pt>
                <c:pt idx="7">
                  <c:v>113</c:v>
                </c:pt>
                <c:pt idx="8">
                  <c:v>11210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8F-401A-B6D7-F7C71C3DDC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717</c:v>
                </c:pt>
                <c:pt idx="1">
                  <c:v>4650</c:v>
                </c:pt>
                <c:pt idx="2">
                  <c:v>466</c:v>
                </c:pt>
                <c:pt idx="3">
                  <c:v>33</c:v>
                </c:pt>
                <c:pt idx="4">
                  <c:v>538</c:v>
                </c:pt>
                <c:pt idx="5">
                  <c:v>4001</c:v>
                </c:pt>
                <c:pt idx="6">
                  <c:v>27</c:v>
                </c:pt>
                <c:pt idx="7">
                  <c:v>0</c:v>
                </c:pt>
                <c:pt idx="8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8F-401A-B6D7-F7C71C3DDC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78</c:v>
                </c:pt>
                <c:pt idx="1">
                  <c:v>398</c:v>
                </c:pt>
                <c:pt idx="2">
                  <c:v>216</c:v>
                </c:pt>
                <c:pt idx="3">
                  <c:v>1</c:v>
                </c:pt>
                <c:pt idx="4">
                  <c:v>139</c:v>
                </c:pt>
                <c:pt idx="5">
                  <c:v>355</c:v>
                </c:pt>
                <c:pt idx="6">
                  <c:v>1</c:v>
                </c:pt>
                <c:pt idx="7">
                  <c:v>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8F-401A-B6D7-F7C71C3DDC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372</c:v>
                </c:pt>
                <c:pt idx="1">
                  <c:v>2906</c:v>
                </c:pt>
                <c:pt idx="2">
                  <c:v>86</c:v>
                </c:pt>
                <c:pt idx="3">
                  <c:v>3</c:v>
                </c:pt>
                <c:pt idx="4">
                  <c:v>219</c:v>
                </c:pt>
                <c:pt idx="5">
                  <c:v>868</c:v>
                </c:pt>
                <c:pt idx="6">
                  <c:v>4</c:v>
                </c:pt>
                <c:pt idx="7">
                  <c:v>1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8F-401A-B6D7-F7C71C3DDC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23</c:v>
                </c:pt>
                <c:pt idx="1">
                  <c:v>26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73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8F-401A-B6D7-F7C71C3DDC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44</c:v>
                </c:pt>
                <c:pt idx="1">
                  <c:v>105</c:v>
                </c:pt>
                <c:pt idx="2">
                  <c:v>16</c:v>
                </c:pt>
                <c:pt idx="3">
                  <c:v>0</c:v>
                </c:pt>
                <c:pt idx="4">
                  <c:v>19</c:v>
                </c:pt>
                <c:pt idx="5">
                  <c:v>83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58F-401A-B6D7-F7C71C3DDC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2876</c:v>
                </c:pt>
                <c:pt idx="1">
                  <c:v>8575</c:v>
                </c:pt>
                <c:pt idx="2">
                  <c:v>908</c:v>
                </c:pt>
                <c:pt idx="3">
                  <c:v>710</c:v>
                </c:pt>
                <c:pt idx="4">
                  <c:v>1385</c:v>
                </c:pt>
                <c:pt idx="5">
                  <c:v>2493</c:v>
                </c:pt>
                <c:pt idx="6">
                  <c:v>100</c:v>
                </c:pt>
                <c:pt idx="7">
                  <c:v>7</c:v>
                </c:pt>
                <c:pt idx="8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58F-401A-B6D7-F7C71C3DDC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750</c:v>
                </c:pt>
                <c:pt idx="1">
                  <c:v>3830</c:v>
                </c:pt>
                <c:pt idx="2">
                  <c:v>462</c:v>
                </c:pt>
                <c:pt idx="3">
                  <c:v>688</c:v>
                </c:pt>
                <c:pt idx="4">
                  <c:v>437</c:v>
                </c:pt>
                <c:pt idx="5">
                  <c:v>4061</c:v>
                </c:pt>
                <c:pt idx="6">
                  <c:v>30</c:v>
                </c:pt>
                <c:pt idx="7">
                  <c:v>15</c:v>
                </c:pt>
                <c:pt idx="8">
                  <c:v>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58F-401A-B6D7-F7C71C3DD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473392"/>
        <c:axId val="306585072"/>
      </c:barChart>
      <c:catAx>
        <c:axId val="23447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5072"/>
        <c:crosses val="autoZero"/>
        <c:auto val="1"/>
        <c:lblAlgn val="ctr"/>
        <c:lblOffset val="100"/>
        <c:noMultiLvlLbl val="0"/>
      </c:catAx>
      <c:valAx>
        <c:axId val="30658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7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23451-6EB9-4273-8300-A9CBF9EE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88FE61-6065-45C3-8223-CC8A18EA4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0803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46316-0E84-4DDE-99BF-8C7F0A72C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E8189-9975-48F6-ACE9-DDAF265D7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8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2018-04-12T13:46:51Z</dcterms:created>
  <dcterms:modified xsi:type="dcterms:W3CDTF">2018-04-12T13:46:55Z</dcterms:modified>
</cp:coreProperties>
</file>