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72FE-4B4B-9E6E-383C0EE593A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72FE-4B4B-9E6E-383C0EE593A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72FE-4B4B-9E6E-383C0EE593A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72FE-4B4B-9E6E-383C0EE593A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72FE-4B4B-9E6E-383C0EE593A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72FE-4B4B-9E6E-383C0EE593A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Sheet1!$H$2:$H$10</c:f>
            </c:numRef>
          </c:val>
          <c:extLst>
            <c:ext xmlns:c16="http://schemas.microsoft.com/office/drawing/2014/chart" uri="{C3380CC4-5D6E-409C-BE32-E72D297353CC}">
              <c16:uniqueId val="{00000006-72FE-4B4B-9E6E-383C0EE593A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Sheet1!$I$2:$I$10</c:f>
            </c:numRef>
          </c:val>
          <c:extLst>
            <c:ext xmlns:c16="http://schemas.microsoft.com/office/drawing/2014/chart" uri="{C3380CC4-5D6E-409C-BE32-E72D297353CC}">
              <c16:uniqueId val="{00000007-72FE-4B4B-9E6E-383C0EE59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649480"/>
        <c:axId val="247650464"/>
      </c:barChart>
      <c:catAx>
        <c:axId val="24764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50464"/>
        <c:crosses val="autoZero"/>
        <c:auto val="1"/>
        <c:lblAlgn val="ctr"/>
        <c:lblOffset val="100"/>
        <c:noMultiLvlLbl val="0"/>
      </c:catAx>
      <c:valAx>
        <c:axId val="2476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4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A9007-13FB-4405-87A4-6A4DDF6EC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9CA90D-5530-4A29-A55D-FFB94319D5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453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A4587-AF79-4E3D-9634-736F16688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7C3BA-60C1-4361-A973-3A4F88BF8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271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2018-04-12T13:42:58Z</dcterms:created>
  <dcterms:modified xsi:type="dcterms:W3CDTF">2018-04-12T13:43:03Z</dcterms:modified>
</cp:coreProperties>
</file>