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2155721</c:v>
                </c:pt>
                <c:pt idx="1">
                  <c:v>2164939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BB-4D01-A60B-95A8F04031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1017155</c:v>
                </c:pt>
                <c:pt idx="1">
                  <c:v>1030331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BB-4D01-A60B-95A8F04031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1041228</c:v>
                </c:pt>
                <c:pt idx="1">
                  <c:v>1042438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BB-4D01-A60B-95A8F04031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Xarasoft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47089</c:v>
                </c:pt>
                <c:pt idx="1">
                  <c:v>47390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BB-4D01-A60B-95A8F04031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655166</c:v>
                </c:pt>
                <c:pt idx="1">
                  <c:v>659402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BB-4D01-A60B-95A8F04031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Bata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693998</c:v>
                </c:pt>
                <c:pt idx="1">
                  <c:v>4989142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BB-4D01-A60B-95A8F040311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urbansole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6-73BB-4D01-A60B-95A8F040311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EBH - English Boot House Clifton Schon Cricle Branch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7-73BB-4D01-A60B-95A8F040311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8-73BB-4D01-A60B-95A8F0403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2615952"/>
        <c:axId val="252614640"/>
      </c:areaChart>
      <c:dateAx>
        <c:axId val="25261595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14640"/>
        <c:crosses val="autoZero"/>
        <c:auto val="1"/>
        <c:lblOffset val="100"/>
        <c:baseTimeUnit val="months"/>
      </c:dateAx>
      <c:valAx>
        <c:axId val="25261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159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9A91E-45AD-4693-AEE0-28B56D2F8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9DA82C-BF6D-40B9-9B00-4E1ABD7306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974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71C1E-CB05-44DD-8927-034146563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6DFCC-EA0C-4BFC-B402-9DDF1CFE0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800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2018-04-12T13:41:11Z</dcterms:created>
  <dcterms:modified xsi:type="dcterms:W3CDTF">2018-04-12T13:41:16Z</dcterms:modified>
</cp:coreProperties>
</file>