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E295-4868-B057-5D22DA49FC7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E295-4868-B057-5D22DA49FC7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E295-4868-B057-5D22DA49FC7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E295-4868-B057-5D22DA49FC7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E295-4868-B057-5D22DA49FC7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E295-4868-B057-5D22DA49FC7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E295-4868-B057-5D22DA49FC7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E295-4868-B057-5D22DA49FC7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extLst>
            <c:ext xmlns:c16="http://schemas.microsoft.com/office/drawing/2014/chart" uri="{C3380CC4-5D6E-409C-BE32-E72D297353CC}">
              <c16:uniqueId val="{00000008-E295-4868-B057-5D22DA49F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286344"/>
        <c:axId val="244286672"/>
      </c:areaChart>
      <c:catAx>
        <c:axId val="2442863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6672"/>
        <c:crosses val="autoZero"/>
        <c:auto val="1"/>
        <c:lblAlgn val="ctr"/>
        <c:lblOffset val="100"/>
        <c:noMultiLvlLbl val="0"/>
      </c:catAx>
      <c:valAx>
        <c:axId val="24428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6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5F06-7825-4EA3-96C8-C800AB50B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659354-78E2-491C-AA40-9ABA6BABC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580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CBE38-778D-4FE4-B560-BECB970D0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02CF3-5B67-446E-8856-D440BBE4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57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2018-04-12T13:40:47Z</dcterms:created>
  <dcterms:modified xsi:type="dcterms:W3CDTF">2018-04-12T13:40:53Z</dcterms:modified>
</cp:coreProperties>
</file>