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Stylo Shoes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2155721</c:v>
                </c:pt>
                <c:pt idx="1">
                  <c:v>2164939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4D-4A8A-91ED-D4C154012B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Borjan Shoes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1017155</c:v>
                </c:pt>
                <c:pt idx="1">
                  <c:v>1030331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4D-4A8A-91ED-D4C154012B2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Servis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multiLvlStrRef>
              <c:f>Sheet1!$A$2:$A$3</c:f>
            </c:multiLvl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1041228</c:v>
                </c:pt>
                <c:pt idx="1">
                  <c:v>1042438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4D-4A8A-91ED-D4C154012B2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Xarasoft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multiLvlStrRef>
              <c:f>Sheet1!$A$2:$A$3</c:f>
            </c:multiLvlStrRef>
          </c:cat>
          <c:val>
            <c:numRef>
              <c:f>Sheet1!$E$2:$E$3</c:f>
            </c:numRef>
          </c:val>
          <c:extLst>
            <c:ext xmlns:c16="http://schemas.microsoft.com/office/drawing/2014/chart" uri="{C3380CC4-5D6E-409C-BE32-E72D297353CC}">
              <c16:uniqueId val="{00000003-D14D-4A8A-91ED-D4C154012B2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Hush Puppies (Pakistan)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multiLvlStrRef>
              <c:f>Sheet1!$A$2:$A$3</c:f>
            </c:multiLvlStrRef>
          </c:cat>
          <c:val>
            <c:numRef>
              <c:f>Sheet1!$F$2:$F$3</c:f>
            </c:numRef>
          </c:val>
          <c:extLst>
            <c:ext xmlns:c16="http://schemas.microsoft.com/office/drawing/2014/chart" uri="{C3380CC4-5D6E-409C-BE32-E72D297353CC}">
              <c16:uniqueId val="{00000004-D14D-4A8A-91ED-D4C154012B2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Bata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multiLvlStrRef>
              <c:f>Sheet1!$A$2:$A$3</c:f>
            </c:multiLvlStrRef>
          </c:cat>
          <c:val>
            <c:numRef>
              <c:f>Sheet1!$G$2:$G$3</c:f>
            </c:numRef>
          </c:val>
          <c:extLst>
            <c:ext xmlns:c16="http://schemas.microsoft.com/office/drawing/2014/chart" uri="{C3380CC4-5D6E-409C-BE32-E72D297353CC}">
              <c16:uniqueId val="{00000005-D14D-4A8A-91ED-D4C154012B2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urbansole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multiLvlStrRef>
              <c:f>Sheet1!$A$2:$A$3</c:f>
            </c:multiLvlStrRef>
          </c:cat>
          <c:val>
            <c:numRef>
              <c:f>Sheet1!$H$2:$H$3</c:f>
            </c:numRef>
          </c:val>
          <c:extLst>
            <c:ext xmlns:c16="http://schemas.microsoft.com/office/drawing/2014/chart" uri="{C3380CC4-5D6E-409C-BE32-E72D297353CC}">
              <c16:uniqueId val="{00000006-D14D-4A8A-91ED-D4C154012B2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EBH - English Boot House Clifton Schon Cricle Branch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 w="25400">
              <a:noFill/>
            </a:ln>
            <a:effectLst/>
          </c:spPr>
          <c:cat>
            <c:multiLvlStrRef>
              <c:f>Sheet1!$A$2:$A$3</c:f>
            </c:multiLvlStrRef>
          </c:cat>
          <c:val>
            <c:numRef>
              <c:f>Sheet1!$I$2:$I$3</c:f>
            </c:numRef>
          </c:val>
          <c:extLst>
            <c:ext xmlns:c16="http://schemas.microsoft.com/office/drawing/2014/chart" uri="{C3380CC4-5D6E-409C-BE32-E72D297353CC}">
              <c16:uniqueId val="{00000007-D14D-4A8A-91ED-D4C154012B2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Starlet Shoes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 w="25400">
              <a:noFill/>
            </a:ln>
            <a:effectLst/>
          </c:spPr>
          <c:cat>
            <c:multiLvlStrRef>
              <c:f>Sheet1!$A$2:$A$3</c:f>
            </c:multiLvlStrRef>
          </c:cat>
          <c:val>
            <c:numRef>
              <c:f>Sheet1!$J$2:$J$3</c:f>
            </c:numRef>
          </c:val>
          <c:extLst>
            <c:ext xmlns:c16="http://schemas.microsoft.com/office/drawing/2014/chart" uri="{C3380CC4-5D6E-409C-BE32-E72D297353CC}">
              <c16:uniqueId val="{00000008-D14D-4A8A-91ED-D4C154012B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1994536"/>
        <c:axId val="251995848"/>
      </c:areaChart>
      <c:dateAx>
        <c:axId val="25199453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995848"/>
        <c:crosses val="autoZero"/>
        <c:auto val="1"/>
        <c:lblOffset val="100"/>
        <c:baseTimeUnit val="months"/>
      </c:dateAx>
      <c:valAx>
        <c:axId val="251995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99453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13503-09AB-4290-96E3-E78E46418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56F63D-14C6-4D88-9488-BC02821DE4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31790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CFE08A-0E51-47CA-B4A2-9E153B3393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F2095-C3A3-4BC0-B4C0-C7F86F912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3321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2018-04-12T13:38:17Z</dcterms:created>
  <dcterms:modified xsi:type="dcterms:W3CDTF">2018-04-12T13:38:21Z</dcterms:modified>
</cp:coreProperties>
</file>