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Stylo Shoes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52</c:v>
                </c:pt>
                <c:pt idx="1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FA-43C3-90AC-40DEB9357D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Borjan Shoes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212</c:v>
                </c:pt>
                <c:pt idx="1">
                  <c:v>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FA-43C3-90AC-40DEB9357D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Servis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18</c:v>
                </c:pt>
                <c:pt idx="1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FA-43C3-90AC-40DEB9357D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Xarasoft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11</c:v>
                </c:pt>
                <c:pt idx="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FA-43C3-90AC-40DEB9357D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Hush Puppies (Pakistan)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27</c:v>
                </c:pt>
                <c:pt idx="1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FA-43C3-90AC-40DEB9357DA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Bata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40</c:v>
                </c:pt>
                <c:pt idx="1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5FA-43C3-90AC-40DEB9357DA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urbansole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  <c:pt idx="0">
                  <c:v>10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5FA-43C3-90AC-40DEB9357DA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EBH - English Boot House Clifton Schon Cricle Branch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0">
                  <c:v>6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5FA-43C3-90AC-40DEB9357DA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Starlet Shoes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  <c:pt idx="0">
                  <c:v>58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5FA-43C3-90AC-40DEB9357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5631120"/>
        <c:axId val="287578680"/>
      </c:barChart>
      <c:dateAx>
        <c:axId val="245631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78680"/>
        <c:crosses val="autoZero"/>
        <c:auto val="1"/>
        <c:lblOffset val="100"/>
        <c:baseTimeUnit val="months"/>
      </c:dateAx>
      <c:valAx>
        <c:axId val="287578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3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F26DD-D5F3-4963-B3F5-097DCB260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D1486E-AC65-4CF6-BD93-4BB0816FCC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4189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33802-C919-43E2-BB2A-A0C5E50742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77CAD-105B-4522-A085-5876DD00F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2335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2018-04-12T11:44:53Z</dcterms:created>
  <dcterms:modified xsi:type="dcterms:W3CDTF">2018-04-12T11:44:57Z</dcterms:modified>
</cp:coreProperties>
</file>