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Stylo Shoes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52</c:v>
                </c:pt>
                <c:pt idx="1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C8-4810-A26A-A11303CE18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Borjan Shoes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F4C8-4810-A26A-A11303CE18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Servis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F4C8-4810-A26A-A11303CE18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Xarasoft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F4C8-4810-A26A-A11303CE183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Hush Puppies (Pakistan)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Sheet1!$F$2:$F$3</c:f>
            </c:numRef>
          </c:val>
          <c:extLst>
            <c:ext xmlns:c16="http://schemas.microsoft.com/office/drawing/2014/chart" uri="{C3380CC4-5D6E-409C-BE32-E72D297353CC}">
              <c16:uniqueId val="{00000004-F4C8-4810-A26A-A11303CE183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Bata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Sheet1!$G$2:$G$3</c:f>
            </c:numRef>
          </c:val>
          <c:extLst>
            <c:ext xmlns:c16="http://schemas.microsoft.com/office/drawing/2014/chart" uri="{C3380CC4-5D6E-409C-BE32-E72D297353CC}">
              <c16:uniqueId val="{00000005-F4C8-4810-A26A-A11303CE183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urbansole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Sheet1!$H$2:$H$3</c:f>
            </c:numRef>
          </c:val>
          <c:extLst>
            <c:ext xmlns:c16="http://schemas.microsoft.com/office/drawing/2014/chart" uri="{C3380CC4-5D6E-409C-BE32-E72D297353CC}">
              <c16:uniqueId val="{00000006-F4C8-4810-A26A-A11303CE183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EBH - English Boot House Clifton Schon Cricle Branch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Sheet1!$I$2:$I$3</c:f>
            </c:numRef>
          </c:val>
          <c:extLst>
            <c:ext xmlns:c16="http://schemas.microsoft.com/office/drawing/2014/chart" uri="{C3380CC4-5D6E-409C-BE32-E72D297353CC}">
              <c16:uniqueId val="{00000007-F4C8-4810-A26A-A11303CE183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Starlet Shoes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Sheet1!$J$2:$J$3</c:f>
            </c:numRef>
          </c:val>
          <c:extLst>
            <c:ext xmlns:c16="http://schemas.microsoft.com/office/drawing/2014/chart" uri="{C3380CC4-5D6E-409C-BE32-E72D297353CC}">
              <c16:uniqueId val="{00000008-F4C8-4810-A26A-A11303CE1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5147752"/>
        <c:axId val="317264136"/>
      </c:barChart>
      <c:dateAx>
        <c:axId val="245147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264136"/>
        <c:crosses val="autoZero"/>
        <c:auto val="1"/>
        <c:lblOffset val="100"/>
        <c:baseTimeUnit val="months"/>
      </c:dateAx>
      <c:valAx>
        <c:axId val="317264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147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F66F2-2FE1-43BB-A541-B1B6648B4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94C3A6-39CD-4B50-8024-96B6671102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6621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63971-F806-4F43-9633-80E17B2759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ACAE8-FE88-4F77-8422-23A36DD52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419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2018-04-12T11:30:32Z</dcterms:created>
  <dcterms:modified xsi:type="dcterms:W3CDTF">2018-04-12T11:30:37Z</dcterms:modified>
</cp:coreProperties>
</file>