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670B-4157-9151-2460EF65F28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670B-4157-9151-2460EF65F28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670B-4157-9151-2460EF65F28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670B-4157-9151-2460EF65F28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670B-4157-9151-2460EF65F28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extLst>
            <c:ext xmlns:c16="http://schemas.microsoft.com/office/drawing/2014/chart" uri="{C3380CC4-5D6E-409C-BE32-E72D297353CC}">
              <c16:uniqueId val="{00000005-670B-4157-9151-2460EF65F284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Sheet1!$H$2:$H$3</c:f>
            </c:numRef>
          </c:val>
          <c:extLst>
            <c:ext xmlns:c16="http://schemas.microsoft.com/office/drawing/2014/chart" uri="{C3380CC4-5D6E-409C-BE32-E72D297353CC}">
              <c16:uniqueId val="{00000006-670B-4157-9151-2460EF65F284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Sheet1!$I$2:$I$3</c:f>
            </c:numRef>
          </c:val>
          <c:extLst>
            <c:ext xmlns:c16="http://schemas.microsoft.com/office/drawing/2014/chart" uri="{C3380CC4-5D6E-409C-BE32-E72D297353CC}">
              <c16:uniqueId val="{00000007-670B-4157-9151-2460EF65F284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Sheet1!$J$2:$J$3</c:f>
            </c:numRef>
          </c:val>
          <c:extLst>
            <c:ext xmlns:c16="http://schemas.microsoft.com/office/drawing/2014/chart" uri="{C3380CC4-5D6E-409C-BE32-E72D297353CC}">
              <c16:uniqueId val="{00000008-670B-4157-9151-2460EF65F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458336"/>
        <c:axId val="248454728"/>
      </c:barChart>
      <c:catAx>
        <c:axId val="24845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54728"/>
        <c:crosses val="autoZero"/>
        <c:auto val="1"/>
        <c:lblAlgn val="ctr"/>
        <c:lblOffset val="100"/>
        <c:noMultiLvlLbl val="0"/>
      </c:catAx>
      <c:valAx>
        <c:axId val="24845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5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20B78-EB65-4ADC-AD63-43F3F9579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DA2099-1118-4921-9CBB-4BFBE66A20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4568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EC98E-28EF-4D1B-9A9A-A5C88C8FA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EE899-0392-44A1-9259-F37E77A23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5338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2018-04-12T11:29:39Z</dcterms:created>
  <dcterms:modified xsi:type="dcterms:W3CDTF">2018-04-12T11:29:48Z</dcterms:modified>
</cp:coreProperties>
</file>