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Khaadi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7.8015361138787001E-2</c:v>
                </c:pt>
                <c:pt idx="1">
                  <c:v>6.3968742946770005E-2</c:v>
                </c:pt>
                <c:pt idx="2">
                  <c:v>0.18175844149688</c:v>
                </c:pt>
                <c:pt idx="3">
                  <c:v>0.11757474803368</c:v>
                </c:pt>
                <c:pt idx="4">
                  <c:v>8.3591454700188E-2</c:v>
                </c:pt>
                <c:pt idx="5">
                  <c:v>8.1271109578139003E-2</c:v>
                </c:pt>
                <c:pt idx="6">
                  <c:v>0.11251306142832999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E-4716-9828-438B9CCDB4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Ethnic by outfitters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0.23284266679129001</c:v>
                </c:pt>
                <c:pt idx="1">
                  <c:v>0.19824730951271999</c:v>
                </c:pt>
                <c:pt idx="2">
                  <c:v>0.13890442100625</c:v>
                </c:pt>
                <c:pt idx="3">
                  <c:v>0.23269430029711999</c:v>
                </c:pt>
                <c:pt idx="4">
                  <c:v>0.30220474464920999</c:v>
                </c:pt>
                <c:pt idx="5">
                  <c:v>0.43223225564904999</c:v>
                </c:pt>
                <c:pt idx="6">
                  <c:v>0.41173338527906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E-4716-9828-438B9CCDB4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Sapphire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1.0176217642829</c:v>
                </c:pt>
                <c:pt idx="1">
                  <c:v>0.81571153899217996</c:v>
                </c:pt>
                <c:pt idx="2">
                  <c:v>0.81504574894407</c:v>
                </c:pt>
                <c:pt idx="3">
                  <c:v>0.50580138421140997</c:v>
                </c:pt>
                <c:pt idx="4">
                  <c:v>0.70238896290230002</c:v>
                </c:pt>
                <c:pt idx="5">
                  <c:v>0.69173632213249003</c:v>
                </c:pt>
                <c:pt idx="6">
                  <c:v>0.64928867472190999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AE-4716-9828-438B9CCDB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399936"/>
        <c:axId val="246400264"/>
      </c:barChart>
      <c:catAx>
        <c:axId val="24639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00264"/>
        <c:crosses val="autoZero"/>
        <c:auto val="1"/>
        <c:lblAlgn val="ctr"/>
        <c:lblOffset val="100"/>
        <c:noMultiLvlLbl val="0"/>
      </c:catAx>
      <c:valAx>
        <c:axId val="24640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9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BB5EC-B7E2-4F5E-A71E-7216CD21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D1C8E2-4221-4C04-BEC0-BFC0CE88D6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7214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7BB47-F50E-4B19-9BCE-1FDA342AD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22CF6-4E70-44C4-A3C1-3459DAAF4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92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2018-04-04T20:01:52Z</dcterms:created>
  <dcterms:modified xsi:type="dcterms:W3CDTF">2018-04-04T20:01:56Z</dcterms:modified>
</cp:coreProperties>
</file>