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Khaadi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0.13043576008159</c:v>
                </c:pt>
                <c:pt idx="7">
                  <c:v>0.22808885655132</c:v>
                </c:pt>
                <c:pt idx="8">
                  <c:v>0.10652321866895</c:v>
                </c:pt>
                <c:pt idx="9">
                  <c:v>0.13617593791030999</c:v>
                </c:pt>
                <c:pt idx="10">
                  <c:v>7.4607129207431996E-2</c:v>
                </c:pt>
                <c:pt idx="11">
                  <c:v>9.5384470745968994E-2</c:v>
                </c:pt>
                <c:pt idx="12">
                  <c:v>0.13955113911580999</c:v>
                </c:pt>
                <c:pt idx="13">
                  <c:v>3.8641576892446003E-2</c:v>
                </c:pt>
                <c:pt idx="14">
                  <c:v>0.11306711694831</c:v>
                </c:pt>
                <c:pt idx="15">
                  <c:v>4.8979833756742003E-2</c:v>
                </c:pt>
                <c:pt idx="16">
                  <c:v>0.11022659687747</c:v>
                </c:pt>
                <c:pt idx="17">
                  <c:v>0.11821379447068001</c:v>
                </c:pt>
                <c:pt idx="18">
                  <c:v>2.8490668999331999E-2</c:v>
                </c:pt>
                <c:pt idx="19">
                  <c:v>3.8627951512724003E-2</c:v>
                </c:pt>
                <c:pt idx="20">
                  <c:v>2.534320628348E-2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66-4EAD-91FB-20A5CEA043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Ethnic by outfitters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5.7713263587660997E-2</c:v>
                </c:pt>
                <c:pt idx="7">
                  <c:v>0.71604517774237997</c:v>
                </c:pt>
                <c:pt idx="8">
                  <c:v>0.46656540409858999</c:v>
                </c:pt>
                <c:pt idx="9">
                  <c:v>0.24725430678968</c:v>
                </c:pt>
                <c:pt idx="10">
                  <c:v>0.17524768840848001</c:v>
                </c:pt>
                <c:pt idx="11">
                  <c:v>0.47083337507388001</c:v>
                </c:pt>
                <c:pt idx="12">
                  <c:v>0.29752662212115</c:v>
                </c:pt>
                <c:pt idx="13">
                  <c:v>0.21032227041863999</c:v>
                </c:pt>
                <c:pt idx="14">
                  <c:v>0.36720122822523998</c:v>
                </c:pt>
                <c:pt idx="15">
                  <c:v>0.1163893424695</c:v>
                </c:pt>
                <c:pt idx="16">
                  <c:v>1.4358748317856E-2</c:v>
                </c:pt>
                <c:pt idx="17">
                  <c:v>0.42394482678786</c:v>
                </c:pt>
                <c:pt idx="18">
                  <c:v>0.17002713851136</c:v>
                </c:pt>
                <c:pt idx="19">
                  <c:v>0.27947952724808001</c:v>
                </c:pt>
                <c:pt idx="20">
                  <c:v>6.3167361785917003E-2</c:v>
                </c:pt>
                <c:pt idx="21">
                  <c:v>7.2962476917476995E-2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966-4EAD-91FB-20A5CEA0435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Sapphire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0.56848892952580998</c:v>
                </c:pt>
                <c:pt idx="6">
                  <c:v>0.65195002500517996</c:v>
                </c:pt>
                <c:pt idx="7">
                  <c:v>0.47195920078689002</c:v>
                </c:pt>
                <c:pt idx="8">
                  <c:v>0.80430954136968003</c:v>
                </c:pt>
                <c:pt idx="9">
                  <c:v>0.73620042534060004</c:v>
                </c:pt>
                <c:pt idx="10">
                  <c:v>0.72930505811809998</c:v>
                </c:pt>
                <c:pt idx="11">
                  <c:v>0.76723480358437002</c:v>
                </c:pt>
                <c:pt idx="12">
                  <c:v>0.69422203587611997</c:v>
                </c:pt>
                <c:pt idx="13">
                  <c:v>0.44268425953522</c:v>
                </c:pt>
                <c:pt idx="14">
                  <c:v>0.82252563081926999</c:v>
                </c:pt>
                <c:pt idx="15">
                  <c:v>1.0742596951893999</c:v>
                </c:pt>
                <c:pt idx="16">
                  <c:v>0.78349557231547995</c:v>
                </c:pt>
                <c:pt idx="17">
                  <c:v>0.58873807202502004</c:v>
                </c:pt>
                <c:pt idx="18">
                  <c:v>0.58963598522925997</c:v>
                </c:pt>
                <c:pt idx="19">
                  <c:v>0.59835622527897003</c:v>
                </c:pt>
                <c:pt idx="20">
                  <c:v>0.67454624442434996</c:v>
                </c:pt>
                <c:pt idx="21">
                  <c:v>2.8558944023762001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966-4EAD-91FB-20A5CEA043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872352"/>
        <c:axId val="236327008"/>
      </c:lineChart>
      <c:catAx>
        <c:axId val="238872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327008"/>
        <c:crosses val="autoZero"/>
        <c:auto val="1"/>
        <c:lblAlgn val="ctr"/>
        <c:lblOffset val="100"/>
        <c:noMultiLvlLbl val="0"/>
      </c:catAx>
      <c:valAx>
        <c:axId val="236327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872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F9AE1-0689-4E73-9A93-CEF591AE9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DF8686-18EF-448A-9DCA-7D3C628EEA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44712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271CF2-DC59-4713-8D24-C0C1CA348E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02/10/2018 - 03/31/2018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A5B069-91A5-4841-B5AA-F3D611D83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5510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</dc:title>
  <dc:creator>Administrator</dc:creator>
  <cp:lastModifiedBy>Administrator</cp:lastModifiedBy>
  <cp:revision>1</cp:revision>
  <dcterms:created xsi:type="dcterms:W3CDTF">2018-04-04T19:59:15Z</dcterms:created>
  <dcterms:modified xsi:type="dcterms:W3CDTF">2018-04-04T19:59:19Z</dcterms:modified>
</cp:coreProperties>
</file>