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Khaadi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14</c:v>
                </c:pt>
                <c:pt idx="2">
                  <c:v>11</c:v>
                </c:pt>
                <c:pt idx="3">
                  <c:v>13</c:v>
                </c:pt>
                <c:pt idx="4">
                  <c:v>9</c:v>
                </c:pt>
                <c:pt idx="5">
                  <c:v>6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DD-4D63-B9B9-1E26735889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Ethnic by outfitters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</c:v>
                </c:pt>
                <c:pt idx="1">
                  <c:v>15</c:v>
                </c:pt>
                <c:pt idx="2">
                  <c:v>15</c:v>
                </c:pt>
                <c:pt idx="3">
                  <c:v>18</c:v>
                </c:pt>
                <c:pt idx="4">
                  <c:v>25</c:v>
                </c:pt>
                <c:pt idx="5">
                  <c:v>26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DD-4D63-B9B9-1E26735889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Sapphire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28</c:v>
                </c:pt>
                <c:pt idx="1">
                  <c:v>28</c:v>
                </c:pt>
                <c:pt idx="2">
                  <c:v>36</c:v>
                </c:pt>
                <c:pt idx="3">
                  <c:v>54</c:v>
                </c:pt>
                <c:pt idx="4">
                  <c:v>42</c:v>
                </c:pt>
                <c:pt idx="5">
                  <c:v>33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DD-4D63-B9B9-1E26735889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103640"/>
        <c:axId val="242227904"/>
      </c:barChart>
      <c:catAx>
        <c:axId val="24310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27904"/>
        <c:crosses val="autoZero"/>
        <c:auto val="1"/>
        <c:lblAlgn val="ctr"/>
        <c:lblOffset val="100"/>
        <c:noMultiLvlLbl val="0"/>
      </c:catAx>
      <c:valAx>
        <c:axId val="24222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0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6BA3D-8FE4-4C1B-84AC-E7C4F0D3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850DE3-3165-425B-B26E-CD062AC138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1584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3A43A-5F3B-47D7-9B7B-0A9B96B85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07115-D5C9-4F41-900D-716DCEDB3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5539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Weekday</dc:title>
  <dc:creator>Administrator</dc:creator>
  <cp:lastModifiedBy>Administrator</cp:lastModifiedBy>
  <cp:revision>1</cp:revision>
  <dcterms:created xsi:type="dcterms:W3CDTF">2018-04-04T19:56:55Z</dcterms:created>
  <dcterms:modified xsi:type="dcterms:W3CDTF">2018-04-04T19:56:59Z</dcterms:modified>
</cp:coreProperties>
</file>