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Khaadi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941</c:v>
                </c:pt>
                <c:pt idx="1">
                  <c:v>890</c:v>
                </c:pt>
                <c:pt idx="2">
                  <c:v>837</c:v>
                </c:pt>
                <c:pt idx="3">
                  <c:v>985</c:v>
                </c:pt>
                <c:pt idx="4">
                  <c:v>986</c:v>
                </c:pt>
                <c:pt idx="5">
                  <c:v>1231</c:v>
                </c:pt>
                <c:pt idx="6">
                  <c:v>1143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1F-4C40-A413-EA256A8D42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Ethnic by outfitters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1250</c:v>
                </c:pt>
                <c:pt idx="1">
                  <c:v>319</c:v>
                </c:pt>
                <c:pt idx="2">
                  <c:v>251</c:v>
                </c:pt>
                <c:pt idx="3">
                  <c:v>191</c:v>
                </c:pt>
                <c:pt idx="4">
                  <c:v>468</c:v>
                </c:pt>
                <c:pt idx="5">
                  <c:v>712</c:v>
                </c:pt>
                <c:pt idx="6">
                  <c:v>1124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1F-4C40-A413-EA256A8D42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Sapphire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810</c:v>
                </c:pt>
                <c:pt idx="1">
                  <c:v>911</c:v>
                </c:pt>
                <c:pt idx="2">
                  <c:v>843</c:v>
                </c:pt>
                <c:pt idx="3">
                  <c:v>1079</c:v>
                </c:pt>
                <c:pt idx="4">
                  <c:v>1678</c:v>
                </c:pt>
                <c:pt idx="5">
                  <c:v>977</c:v>
                </c:pt>
                <c:pt idx="6">
                  <c:v>731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1F-4C40-A413-EA256A8D42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042200"/>
        <c:axId val="245482288"/>
      </c:barChart>
      <c:catAx>
        <c:axId val="17304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82288"/>
        <c:crosses val="autoZero"/>
        <c:auto val="1"/>
        <c:lblAlgn val="ctr"/>
        <c:lblOffset val="100"/>
        <c:noMultiLvlLbl val="0"/>
      </c:catAx>
      <c:valAx>
        <c:axId val="24548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04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C0E33-628B-4AAE-9BCB-8ABBFCF4E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DE4CD9-9C60-4F6A-86E0-D63F992DEF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8648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CBD8C-5709-41CC-868B-D02FE239B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EBD95-DE8F-4F61-AE2D-6610B2B5B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6308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Per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Per Weekday</dc:title>
  <dc:creator>Administrator</dc:creator>
  <cp:lastModifiedBy>Administrator</cp:lastModifiedBy>
  <cp:revision>1</cp:revision>
  <dcterms:created xsi:type="dcterms:W3CDTF">2018-04-04T19:53:59Z</dcterms:created>
  <dcterms:modified xsi:type="dcterms:W3CDTF">2018-04-04T19:54:04Z</dcterms:modified>
</cp:coreProperties>
</file>