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0E-4776-9582-94F917E2CF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50</c:v>
                </c:pt>
                <c:pt idx="1">
                  <c:v>76</c:v>
                </c:pt>
                <c:pt idx="2">
                  <c:v>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0E-4776-9582-94F917E2CF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20</c:v>
                </c:pt>
                <c:pt idx="1">
                  <c:v>36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0E-4776-9582-94F917E2CF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0E-4776-9582-94F917E2C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137904"/>
        <c:axId val="237138232"/>
      </c:barChart>
      <c:catAx>
        <c:axId val="23713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38232"/>
        <c:crosses val="autoZero"/>
        <c:auto val="1"/>
        <c:lblAlgn val="ctr"/>
        <c:lblOffset val="100"/>
        <c:noMultiLvlLbl val="0"/>
      </c:catAx>
      <c:valAx>
        <c:axId val="23713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3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11A2D-E5F1-4694-85D0-3EE4D352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3DFA05-D4D6-47A6-8C1F-3852F1E2CA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901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CDA54-A6B8-4E9A-A883-A2D1B7763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96DA4-F581-4513-ABB9-629E5C2B8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99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2018-04-04T19:52:02Z</dcterms:created>
  <dcterms:modified xsi:type="dcterms:W3CDTF">2018-04-04T19:52:06Z</dcterms:modified>
</cp:coreProperties>
</file>