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0F13-4B7E-B5B9-8E6717768C6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0F13-4B7E-B5B9-8E6717768C6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0F13-4B7E-B5B9-8E6717768C6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extLst>
            <c:ext xmlns:c16="http://schemas.microsoft.com/office/drawing/2014/chart" uri="{C3380CC4-5D6E-409C-BE32-E72D297353CC}">
              <c16:uniqueId val="{00000003-0F13-4B7E-B5B9-8E6717768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310928"/>
        <c:axId val="247966416"/>
      </c:barChart>
      <c:catAx>
        <c:axId val="25131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66416"/>
        <c:crosses val="autoZero"/>
        <c:auto val="1"/>
        <c:lblAlgn val="ctr"/>
        <c:lblOffset val="100"/>
        <c:noMultiLvlLbl val="0"/>
      </c:catAx>
      <c:valAx>
        <c:axId val="24796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1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32502-BEF2-4B9B-B3BA-9EF83EF3F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5683FC-81A7-4771-A71C-8DCC0AE044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8718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54EF98-6F53-4832-B362-884B40578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59B9EC-CC07-4059-AB0B-4E8FF24C1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021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</dc:title>
  <dc:creator>Administrator</dc:creator>
  <cp:lastModifiedBy>Administrator</cp:lastModifiedBy>
  <cp:revision>1</cp:revision>
  <dcterms:created xsi:type="dcterms:W3CDTF">2018-04-04T19:51:15Z</dcterms:created>
  <dcterms:modified xsi:type="dcterms:W3CDTF">2018-04-04T19:51:20Z</dcterms:modified>
</cp:coreProperties>
</file>