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446CB-D39F-4B2D-8708-EA5E11435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85CEA4-B53D-4A06-91E9-C228938C20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2130505"/>
              </p:ext>
            </p:extLst>
          </p:nvPr>
        </p:nvGraphicFramePr>
        <p:xfrm>
          <a:off x="457200" y="1731963"/>
          <a:ext cx="8229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012191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980371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01011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05464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89999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57458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111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91744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678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Khaadi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2471449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429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Ethnic by outfitters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614217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137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Sapphire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816893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7543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8809BD-6C71-4CAC-B56A-4D855EA260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8041436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52</Words>
  <Application>Microsoft Office PowerPoint</Application>
  <PresentationFormat>On-screen Show (4:3)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</dc:title>
  <dc:creator>Administrator</dc:creator>
  <cp:lastModifiedBy>Administrator</cp:lastModifiedBy>
  <cp:revision>1</cp:revision>
  <dcterms:created xsi:type="dcterms:W3CDTF">2018-04-04T19:46:51Z</dcterms:created>
  <dcterms:modified xsi:type="dcterms:W3CDTF">2018-04-04T19:46:59Z</dcterms:modified>
</cp:coreProperties>
</file>