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164177</c:v>
                </c:pt>
                <c:pt idx="1">
                  <c:v>219554</c:v>
                </c:pt>
                <c:pt idx="2">
                  <c:v>1409678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6-4F70-B7AE-9310306FCE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2475</c:v>
                </c:pt>
                <c:pt idx="1">
                  <c:v>3288</c:v>
                </c:pt>
                <c:pt idx="2">
                  <c:v>17253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6-4F70-B7AE-9310306FCE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162</c:v>
                </c:pt>
                <c:pt idx="1">
                  <c:v>198</c:v>
                </c:pt>
                <c:pt idx="2">
                  <c:v>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76-4F70-B7AE-9310306FCE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947</c:v>
                </c:pt>
                <c:pt idx="1">
                  <c:v>1030</c:v>
                </c:pt>
                <c:pt idx="2">
                  <c:v>6781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76-4F70-B7AE-9310306FCE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22</c:v>
                </c:pt>
                <c:pt idx="1">
                  <c:v>24</c:v>
                </c:pt>
                <c:pt idx="2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76-4F70-B7AE-9310306FCE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47</c:v>
                </c:pt>
                <c:pt idx="1">
                  <c:v>26</c:v>
                </c:pt>
                <c:pt idx="2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76-4F70-B7AE-9310306FCE0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6245</c:v>
                </c:pt>
                <c:pt idx="1">
                  <c:v>3855</c:v>
                </c:pt>
                <c:pt idx="2">
                  <c:v>27575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76-4F70-B7AE-9310306FCE0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Khaadi</c:v>
                </c:pt>
                <c:pt idx="1">
                  <c:v>Ethnic by outfitters</c:v>
                </c:pt>
                <c:pt idx="2">
                  <c:v>Sapphire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2866</c:v>
                </c:pt>
                <c:pt idx="1">
                  <c:v>1476</c:v>
                </c:pt>
                <c:pt idx="2">
                  <c:v>13346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476-4F70-B7AE-9310306FC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503168"/>
        <c:axId val="309501200"/>
      </c:barChart>
      <c:catAx>
        <c:axId val="30950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01200"/>
        <c:crosses val="autoZero"/>
        <c:auto val="1"/>
        <c:lblAlgn val="ctr"/>
        <c:lblOffset val="100"/>
        <c:noMultiLvlLbl val="0"/>
      </c:catAx>
      <c:valAx>
        <c:axId val="30950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0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70276-3224-46C4-AABB-4CE5D1D29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48CFA6-5622-44B8-81E5-79843E4133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462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BAD72-EEF4-4E80-A47B-E5CEAE6C6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C127E-B910-4668-8D25-8104FB2B9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253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2018-04-04T19:44:34Z</dcterms:created>
  <dcterms:modified xsi:type="dcterms:W3CDTF">2018-04-04T19:44:39Z</dcterms:modified>
</cp:coreProperties>
</file>