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Khaadi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0.12143633700144001</c:v>
                </c:pt>
                <c:pt idx="1">
                  <c:v>5.7806609789824E-2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64-4B13-9832-A9EB822848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Ethnic by outfitters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0.44734322504569002</c:v>
                </c:pt>
                <c:pt idx="1">
                  <c:v>6.5832980588145004E-2</c:v>
                </c:pt>
                <c:pt idx="2">
                  <c:v>0.10869805113245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64-4B13-9832-A9EB822848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Sapphire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Link</c:v>
                </c:pt>
                <c:pt idx="3">
                  <c:v>Status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0.76758637696581</c:v>
                </c:pt>
                <c:pt idx="1">
                  <c:v>0.14208735773837999</c:v>
                </c:pt>
                <c:pt idx="2">
                  <c:v>0</c:v>
                </c:pt>
                <c:pt idx="3">
                  <c:v>3.9029558812426E-2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64-4B13-9832-A9EB82284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899264"/>
        <c:axId val="237899920"/>
      </c:barChart>
      <c:catAx>
        <c:axId val="237899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99920"/>
        <c:crosses val="autoZero"/>
        <c:auto val="1"/>
        <c:lblAlgn val="ctr"/>
        <c:lblOffset val="100"/>
        <c:noMultiLvlLbl val="0"/>
      </c:catAx>
      <c:valAx>
        <c:axId val="237899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89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64748-4FCF-4099-9E41-FEE233D95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6950B-04FA-4F01-A566-0C8D9F55E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62535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46430-3D05-44EF-B561-A91D262A1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02/10/2018 - 03/31/2018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2AD19-C3E9-488C-ABDD-7B3F95899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3924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2018-04-04T19:40:13Z</dcterms:created>
  <dcterms:modified xsi:type="dcterms:W3CDTF">2018-04-04T19:40:17Z</dcterms:modified>
</cp:coreProperties>
</file>