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179C-4346-89B3-4AF98FCF863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179C-4346-89B3-4AF98FCF863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179C-4346-89B3-4AF98FCF86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471464"/>
        <c:axId val="252471792"/>
      </c:barChart>
      <c:catAx>
        <c:axId val="252471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71792"/>
        <c:crosses val="autoZero"/>
        <c:auto val="1"/>
        <c:lblAlgn val="ctr"/>
        <c:lblOffset val="100"/>
        <c:noMultiLvlLbl val="0"/>
      </c:catAx>
      <c:valAx>
        <c:axId val="25247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7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FD47-FF2E-4AF0-9A22-204C43634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436ED1-11E9-4F1C-998C-3DE1B0BE6B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37744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70D2D-ED85-4824-9E56-1559F16CE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1B334-4C5F-44B5-8533-61CA07877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0739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2018-04-04T19:39:24Z</dcterms:created>
  <dcterms:modified xsi:type="dcterms:W3CDTF">2018-04-04T19:39:29Z</dcterms:modified>
</cp:coreProperties>
</file>