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Gloria Jean's Coffees Pakistan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8</c:v>
                </c:pt>
                <c:pt idx="3">
                  <c:v>3</c:v>
                </c:pt>
                <c:pt idx="4">
                  <c:v>3</c:v>
                </c:pt>
                <c:pt idx="5">
                  <c:v>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ED-4C18-AB1E-1F4A55F9D5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ESPRESSO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6</c:v>
                </c:pt>
                <c:pt idx="3">
                  <c:v>6</c:v>
                </c:pt>
                <c:pt idx="4">
                  <c:v>4</c:v>
                </c:pt>
                <c:pt idx="5">
                  <c:v>6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ED-4C18-AB1E-1F4A55F9D5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Cinnabon Pakistan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ED-4C18-AB1E-1F4A55F9D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703488"/>
        <c:axId val="276704144"/>
      </c:barChart>
      <c:catAx>
        <c:axId val="27670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04144"/>
        <c:crosses val="autoZero"/>
        <c:auto val="1"/>
        <c:lblAlgn val="ctr"/>
        <c:lblOffset val="100"/>
        <c:noMultiLvlLbl val="0"/>
      </c:catAx>
      <c:valAx>
        <c:axId val="27670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0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F61E3-171A-484B-BBA4-59B673BFD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642E13-D243-485C-A371-9DBE4BAF5F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5713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613E8-0285-477A-B01F-7ECB707E8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77291-CF16-457C-8B96-FCECCA5F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9050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Weekday</dc:title>
  <dc:creator>Administrator</dc:creator>
  <cp:lastModifiedBy>Administrator</cp:lastModifiedBy>
  <cp:revision>1</cp:revision>
  <dcterms:created xsi:type="dcterms:W3CDTF">2018-03-31T06:48:15Z</dcterms:created>
  <dcterms:modified xsi:type="dcterms:W3CDTF">2018-03-31T06:48:19Z</dcterms:modified>
</cp:coreProperties>
</file>