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Gloria Jean's Coffees Pakistan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203</c:v>
                </c:pt>
                <c:pt idx="6">
                  <c:v>79</c:v>
                </c:pt>
                <c:pt idx="7">
                  <c:v>0</c:v>
                </c:pt>
                <c:pt idx="8">
                  <c:v>631</c:v>
                </c:pt>
                <c:pt idx="9">
                  <c:v>0</c:v>
                </c:pt>
                <c:pt idx="10">
                  <c:v>202</c:v>
                </c:pt>
                <c:pt idx="11">
                  <c:v>88</c:v>
                </c:pt>
                <c:pt idx="12">
                  <c:v>0</c:v>
                </c:pt>
                <c:pt idx="13">
                  <c:v>1195</c:v>
                </c:pt>
                <c:pt idx="14">
                  <c:v>0</c:v>
                </c:pt>
                <c:pt idx="15">
                  <c:v>55</c:v>
                </c:pt>
                <c:pt idx="16">
                  <c:v>45</c:v>
                </c:pt>
                <c:pt idx="17">
                  <c:v>333</c:v>
                </c:pt>
                <c:pt idx="18">
                  <c:v>83</c:v>
                </c:pt>
                <c:pt idx="19">
                  <c:v>856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607</c:v>
                </c:pt>
                <c:pt idx="24">
                  <c:v>0</c:v>
                </c:pt>
                <c:pt idx="25">
                  <c:v>759</c:v>
                </c:pt>
                <c:pt idx="26">
                  <c:v>10</c:v>
                </c:pt>
                <c:pt idx="27">
                  <c:v>312</c:v>
                </c:pt>
                <c:pt idx="28">
                  <c:v>1187</c:v>
                </c:pt>
                <c:pt idx="29">
                  <c:v>0</c:v>
                </c:pt>
                <c:pt idx="30">
                  <c:v>29</c:v>
                </c:pt>
                <c:pt idx="31">
                  <c:v>319</c:v>
                </c:pt>
                <c:pt idx="32">
                  <c:v>0</c:v>
                </c:pt>
                <c:pt idx="33">
                  <c:v>515</c:v>
                </c:pt>
                <c:pt idx="34">
                  <c:v>517</c:v>
                </c:pt>
                <c:pt idx="35">
                  <c:v>480</c:v>
                </c:pt>
                <c:pt idx="36">
                  <c:v>0</c:v>
                </c:pt>
                <c:pt idx="37">
                  <c:v>8</c:v>
                </c:pt>
                <c:pt idx="38">
                  <c:v>522</c:v>
                </c:pt>
                <c:pt idx="39">
                  <c:v>516</c:v>
                </c:pt>
                <c:pt idx="40">
                  <c:v>0</c:v>
                </c:pt>
                <c:pt idx="41">
                  <c:v>1065</c:v>
                </c:pt>
                <c:pt idx="42">
                  <c:v>18</c:v>
                </c:pt>
                <c:pt idx="43">
                  <c:v>0</c:v>
                </c:pt>
                <c:pt idx="44">
                  <c:v>26</c:v>
                </c:pt>
                <c:pt idx="45">
                  <c:v>735</c:v>
                </c:pt>
                <c:pt idx="46">
                  <c:v>57</c:v>
                </c:pt>
                <c:pt idx="47">
                  <c:v>0</c:v>
                </c:pt>
                <c:pt idx="48">
                  <c:v>1030</c:v>
                </c:pt>
                <c:pt idx="49">
                  <c:v>0</c:v>
                </c:pt>
                <c:pt idx="50">
                  <c:v>17</c:v>
                </c:pt>
                <c:pt idx="51">
                  <c:v>658</c:v>
                </c:pt>
                <c:pt idx="52">
                  <c:v>556</c:v>
                </c:pt>
                <c:pt idx="53">
                  <c:v>16</c:v>
                </c:pt>
                <c:pt idx="54">
                  <c:v>0</c:v>
                </c:pt>
                <c:pt idx="55">
                  <c:v>110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21-4B84-A4FA-FF93FA7C1D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ESPRESSO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1282</c:v>
                </c:pt>
                <c:pt idx="3">
                  <c:v>0</c:v>
                </c:pt>
                <c:pt idx="4">
                  <c:v>0</c:v>
                </c:pt>
                <c:pt idx="5">
                  <c:v>73</c:v>
                </c:pt>
                <c:pt idx="6">
                  <c:v>0</c:v>
                </c:pt>
                <c:pt idx="7">
                  <c:v>40</c:v>
                </c:pt>
                <c:pt idx="8">
                  <c:v>36</c:v>
                </c:pt>
                <c:pt idx="9">
                  <c:v>2836</c:v>
                </c:pt>
                <c:pt idx="10">
                  <c:v>0</c:v>
                </c:pt>
                <c:pt idx="11">
                  <c:v>2390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41</c:v>
                </c:pt>
                <c:pt idx="16">
                  <c:v>0</c:v>
                </c:pt>
                <c:pt idx="17">
                  <c:v>0</c:v>
                </c:pt>
                <c:pt idx="18">
                  <c:v>165</c:v>
                </c:pt>
                <c:pt idx="19">
                  <c:v>7</c:v>
                </c:pt>
                <c:pt idx="20">
                  <c:v>60</c:v>
                </c:pt>
                <c:pt idx="21">
                  <c:v>115</c:v>
                </c:pt>
                <c:pt idx="22">
                  <c:v>0</c:v>
                </c:pt>
                <c:pt idx="23">
                  <c:v>1167</c:v>
                </c:pt>
                <c:pt idx="24">
                  <c:v>12</c:v>
                </c:pt>
                <c:pt idx="25">
                  <c:v>901</c:v>
                </c:pt>
                <c:pt idx="26">
                  <c:v>0</c:v>
                </c:pt>
                <c:pt idx="27">
                  <c:v>0</c:v>
                </c:pt>
                <c:pt idx="28">
                  <c:v>36</c:v>
                </c:pt>
                <c:pt idx="29">
                  <c:v>34</c:v>
                </c:pt>
                <c:pt idx="30">
                  <c:v>24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1113</c:v>
                </c:pt>
                <c:pt idx="35">
                  <c:v>18</c:v>
                </c:pt>
                <c:pt idx="36">
                  <c:v>1202</c:v>
                </c:pt>
                <c:pt idx="37">
                  <c:v>1864</c:v>
                </c:pt>
                <c:pt idx="38">
                  <c:v>2771</c:v>
                </c:pt>
                <c:pt idx="39">
                  <c:v>4530</c:v>
                </c:pt>
                <c:pt idx="40">
                  <c:v>2007</c:v>
                </c:pt>
                <c:pt idx="41">
                  <c:v>393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5208</c:v>
                </c:pt>
                <c:pt idx="48">
                  <c:v>0</c:v>
                </c:pt>
                <c:pt idx="49">
                  <c:v>3529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18</c:v>
                </c:pt>
                <c:pt idx="56">
                  <c:v>3521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21-4B84-A4FA-FF93FA7C1D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Cinnabon Pakistan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</c:numCache>
            </c:numRef>
          </c:cat>
          <c:val>
            <c:numRef>
              <c:f>Sheet1!$D$2:$D$59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59</c:v>
                </c:pt>
                <c:pt idx="4">
                  <c:v>0</c:v>
                </c:pt>
                <c:pt idx="5">
                  <c:v>0</c:v>
                </c:pt>
                <c:pt idx="6">
                  <c:v>1343</c:v>
                </c:pt>
                <c:pt idx="7">
                  <c:v>4785</c:v>
                </c:pt>
                <c:pt idx="8">
                  <c:v>579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1106</c:v>
                </c:pt>
                <c:pt idx="14">
                  <c:v>0</c:v>
                </c:pt>
                <c:pt idx="15">
                  <c:v>0</c:v>
                </c:pt>
                <c:pt idx="16">
                  <c:v>107</c:v>
                </c:pt>
                <c:pt idx="17">
                  <c:v>0</c:v>
                </c:pt>
                <c:pt idx="18">
                  <c:v>55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114</c:v>
                </c:pt>
                <c:pt idx="34">
                  <c:v>0</c:v>
                </c:pt>
                <c:pt idx="35">
                  <c:v>7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1732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1861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21-4B84-A4FA-FF93FA7C1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443224"/>
        <c:axId val="244443552"/>
      </c:lineChart>
      <c:dateAx>
        <c:axId val="24444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43552"/>
        <c:crosses val="autoZero"/>
        <c:auto val="1"/>
        <c:lblOffset val="100"/>
        <c:baseTimeUnit val="days"/>
      </c:dateAx>
      <c:valAx>
        <c:axId val="24444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4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DD11-EE22-455A-A33E-C02989B4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85EAB7-5C3A-4E9F-9DC7-0672404C69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6652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27E1B-8657-470E-AAE1-C4BBB6B4A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B4F6C-ECC8-4245-A82C-8E79EF582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916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2018-03-31T06:39:52Z</dcterms:created>
  <dcterms:modified xsi:type="dcterms:W3CDTF">2018-03-31T06:39:55Z</dcterms:modified>
</cp:coreProperties>
</file>