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Gloria Jean's Coffees Pakistan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6F2D-46D7-9C11-C8AE014153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ESPRESSO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6F2D-46D7-9C11-C8AE014153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Cinnabon Pakistan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Sheet1!$D$2:$D$59</c:f>
            </c:numRef>
          </c:val>
          <c:smooth val="0"/>
          <c:extLst>
            <c:ext xmlns:c16="http://schemas.microsoft.com/office/drawing/2014/chart" uri="{C3380CC4-5D6E-409C-BE32-E72D297353CC}">
              <c16:uniqueId val="{00000002-6F2D-46D7-9C11-C8AE01415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360048"/>
        <c:axId val="153004256"/>
      </c:lineChart>
      <c:catAx>
        <c:axId val="24036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004256"/>
        <c:crosses val="autoZero"/>
        <c:auto val="1"/>
        <c:lblAlgn val="ctr"/>
        <c:lblOffset val="100"/>
        <c:noMultiLvlLbl val="0"/>
      </c:catAx>
      <c:valAx>
        <c:axId val="15300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6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8D9CE-3756-4B76-A1B1-15C112F60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586C26-2AD3-4C6F-8ED9-49A196D98C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7143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85211-F485-4232-BCBA-89B8BBC5C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1206A-CB56-41AA-BCC3-4188E22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288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2018-03-31T06:39:18Z</dcterms:created>
  <dcterms:modified xsi:type="dcterms:W3CDTF">2018-03-31T06:39:22Z</dcterms:modified>
</cp:coreProperties>
</file>