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16-4BF5-AE00-B9791B6B6C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29</c:v>
                </c:pt>
                <c:pt idx="1">
                  <c:v>28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16-4BF5-AE00-B9791B6B6C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16-4BF5-AE00-B9791B6B6C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Gloria Jean's Coffees Pakistan</c:v>
                </c:pt>
                <c:pt idx="1">
                  <c:v>ESPRESSO</c:v>
                </c:pt>
                <c:pt idx="2">
                  <c:v>Cinnabon Pakistan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16-4BF5-AE00-B9791B6B6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81744"/>
        <c:axId val="240982072"/>
      </c:barChart>
      <c:catAx>
        <c:axId val="24098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2072"/>
        <c:crosses val="autoZero"/>
        <c:auto val="1"/>
        <c:lblAlgn val="ctr"/>
        <c:lblOffset val="100"/>
        <c:noMultiLvlLbl val="0"/>
      </c:catAx>
      <c:valAx>
        <c:axId val="24098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AB49-EB8C-43B1-A2EE-AB9EBE92D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E4E5E7-FE2B-4C77-A4D7-DA3D913E3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656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64318-AAA3-4FA0-98B2-D56558638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627DD-260D-4C26-8C47-935E8AB5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693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2018-03-31T06:37:03Z</dcterms:created>
  <dcterms:modified xsi:type="dcterms:W3CDTF">2018-03-31T06:37:08Z</dcterms:modified>
</cp:coreProperties>
</file>