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11538</c:v>
                </c:pt>
                <c:pt idx="1">
                  <c:v>34185</c:v>
                </c:pt>
                <c:pt idx="2">
                  <c:v>11297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C3-4C40-AD66-907BBCA2C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417</c:v>
                </c:pt>
                <c:pt idx="1">
                  <c:v>741</c:v>
                </c:pt>
                <c:pt idx="2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C3-4C40-AD66-907BBCA2C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22</c:v>
                </c:pt>
                <c:pt idx="1">
                  <c:v>1394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C3-4C40-AD66-907BBCA2C5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67</c:v>
                </c:pt>
                <c:pt idx="1">
                  <c:v>88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C3-4C40-AD66-907BBCA2C5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</c:v>
                </c:pt>
                <c:pt idx="1">
                  <c:v>74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C3-4C40-AD66-907BBCA2C5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188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C3-4C40-AD66-907BBCA2C51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1641</c:v>
                </c:pt>
                <c:pt idx="1">
                  <c:v>3340</c:v>
                </c:pt>
                <c:pt idx="2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C3-4C40-AD66-907BBCA2C51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226</c:v>
                </c:pt>
                <c:pt idx="1">
                  <c:v>564</c:v>
                </c:pt>
                <c:pt idx="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BC3-4C40-AD66-907BBCA2C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690096"/>
        <c:axId val="244686816"/>
      </c:barChart>
      <c:catAx>
        <c:axId val="24469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86816"/>
        <c:crosses val="autoZero"/>
        <c:auto val="1"/>
        <c:lblAlgn val="ctr"/>
        <c:lblOffset val="100"/>
        <c:noMultiLvlLbl val="0"/>
      </c:catAx>
      <c:valAx>
        <c:axId val="24468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9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20264-21EC-467D-97AF-CD6C336B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76AA9F-6CA5-414D-8B14-2147A387C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2101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931D3-AC98-4EDF-8137-2ADC80367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1984B-06DE-4EBD-B56B-3519D1AD8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341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2018-03-31T06:23:13Z</dcterms:created>
  <dcterms:modified xsi:type="dcterms:W3CDTF">2018-03-31T06:23:17Z</dcterms:modified>
</cp:coreProperties>
</file>