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Gloria Jean's Coffees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30-4A22-8D72-9F8DD96853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ESPRESSO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30-4A22-8D72-9F8DD96853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Cinnabon Pakistan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Sheet1!$D$2:$D$59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30-4A22-8D72-9F8DD9685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68560"/>
        <c:axId val="235467248"/>
      </c:lineChart>
      <c:dateAx>
        <c:axId val="23546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67248"/>
        <c:crosses val="autoZero"/>
        <c:auto val="1"/>
        <c:lblOffset val="100"/>
        <c:baseTimeUnit val="days"/>
      </c:dateAx>
      <c:valAx>
        <c:axId val="2354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6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D227-68DB-45D2-9292-85615730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C0531-E88A-4FC2-8D3B-715E85CA55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996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798B0-7FF5-4D77-8A39-CF6AE8928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5F158-C0C2-405F-A956-6D0B6109C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54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2018-03-31T06:18:53Z</dcterms:created>
  <dcterms:modified xsi:type="dcterms:W3CDTF">2018-03-31T06:18:58Z</dcterms:modified>
</cp:coreProperties>
</file>