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Gloria Jean's Coffees Pakistan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Sheet1!$B$2:$B$59</c:f>
            </c:numRef>
          </c:val>
          <c:smooth val="0"/>
          <c:extLst>
            <c:ext xmlns:c16="http://schemas.microsoft.com/office/drawing/2014/chart" uri="{C3380CC4-5D6E-409C-BE32-E72D297353CC}">
              <c16:uniqueId val="{00000000-2CDC-49A4-B9ED-8990DD68CC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ESPRESSO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Sheet1!$C$2:$C$59</c:f>
            </c:numRef>
          </c:val>
          <c:smooth val="0"/>
          <c:extLst>
            <c:ext xmlns:c16="http://schemas.microsoft.com/office/drawing/2014/chart" uri="{C3380CC4-5D6E-409C-BE32-E72D297353CC}">
              <c16:uniqueId val="{00000001-2CDC-49A4-B9ED-8990DD68CC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Cinnabon Pakistan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Sheet1!$D$2:$D$59</c:f>
            </c:numRef>
          </c:val>
          <c:smooth val="0"/>
          <c:extLst>
            <c:ext xmlns:c16="http://schemas.microsoft.com/office/drawing/2014/chart" uri="{C3380CC4-5D6E-409C-BE32-E72D297353CC}">
              <c16:uniqueId val="{00000002-2CDC-49A4-B9ED-8990DD68CC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022128"/>
        <c:axId val="171365200"/>
      </c:lineChart>
      <c:catAx>
        <c:axId val="24102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365200"/>
        <c:crosses val="autoZero"/>
        <c:auto val="1"/>
        <c:lblAlgn val="ctr"/>
        <c:lblOffset val="100"/>
        <c:noMultiLvlLbl val="0"/>
      </c:catAx>
      <c:valAx>
        <c:axId val="17136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2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F3352-786B-4BC1-B5CD-C72381829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E7E7F3-4B46-4636-8C19-BEE415C32C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6024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7F6295-9E21-4433-BCFF-C86464456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A452B-E817-44AD-85B9-E34B26575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5400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2018-03-31T06:16:12Z</dcterms:created>
  <dcterms:modified xsi:type="dcterms:W3CDTF">2018-03-31T06:16:16Z</dcterms:modified>
</cp:coreProperties>
</file>