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-1</c:v>
                </c:pt>
                <c:pt idx="2">
                  <c:v>-4</c:v>
                </c:pt>
                <c:pt idx="3">
                  <c:v>-3</c:v>
                </c:pt>
                <c:pt idx="4">
                  <c:v>-2</c:v>
                </c:pt>
                <c:pt idx="5">
                  <c:v>-4</c:v>
                </c:pt>
                <c:pt idx="6">
                  <c:v>1</c:v>
                </c:pt>
                <c:pt idx="7">
                  <c:v>-5</c:v>
                </c:pt>
                <c:pt idx="8">
                  <c:v>0</c:v>
                </c:pt>
                <c:pt idx="9">
                  <c:v>1</c:v>
                </c:pt>
                <c:pt idx="10">
                  <c:v>-2</c:v>
                </c:pt>
                <c:pt idx="11">
                  <c:v>-1</c:v>
                </c:pt>
                <c:pt idx="12">
                  <c:v>-3</c:v>
                </c:pt>
                <c:pt idx="13">
                  <c:v>0</c:v>
                </c:pt>
                <c:pt idx="14">
                  <c:v>-4</c:v>
                </c:pt>
                <c:pt idx="15">
                  <c:v>-3</c:v>
                </c:pt>
                <c:pt idx="16">
                  <c:v>-6</c:v>
                </c:pt>
                <c:pt idx="17">
                  <c:v>-3</c:v>
                </c:pt>
                <c:pt idx="18">
                  <c:v>-4</c:v>
                </c:pt>
                <c:pt idx="19">
                  <c:v>-4</c:v>
                </c:pt>
                <c:pt idx="20">
                  <c:v>-4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-5</c:v>
                </c:pt>
                <c:pt idx="25">
                  <c:v>-7</c:v>
                </c:pt>
                <c:pt idx="26">
                  <c:v>-3</c:v>
                </c:pt>
                <c:pt idx="27">
                  <c:v>-4</c:v>
                </c:pt>
                <c:pt idx="28">
                  <c:v>-4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D9-466C-99CF-2894112D1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437728"/>
        <c:axId val="403439368"/>
      </c:lineChart>
      <c:dateAx>
        <c:axId val="40343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39368"/>
        <c:crosses val="autoZero"/>
        <c:auto val="1"/>
        <c:lblOffset val="100"/>
        <c:baseTimeUnit val="days"/>
      </c:dateAx>
      <c:valAx>
        <c:axId val="40343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3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80-4C4E-B5E7-301D0FF12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441992"/>
        <c:axId val="403438056"/>
      </c:barChart>
      <c:catAx>
        <c:axId val="40344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38056"/>
        <c:crosses val="autoZero"/>
        <c:auto val="1"/>
        <c:lblAlgn val="ctr"/>
        <c:lblOffset val="100"/>
        <c:noMultiLvlLbl val="0"/>
      </c:catAx>
      <c:valAx>
        <c:axId val="40343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4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38162</c:v>
                </c:pt>
                <c:pt idx="1">
                  <c:v>38157</c:v>
                </c:pt>
                <c:pt idx="2">
                  <c:v>38156</c:v>
                </c:pt>
                <c:pt idx="3">
                  <c:v>38154</c:v>
                </c:pt>
                <c:pt idx="4">
                  <c:v>38149</c:v>
                </c:pt>
                <c:pt idx="5">
                  <c:v>38152</c:v>
                </c:pt>
                <c:pt idx="6">
                  <c:v>38147</c:v>
                </c:pt>
                <c:pt idx="7">
                  <c:v>38146</c:v>
                </c:pt>
                <c:pt idx="8">
                  <c:v>38144</c:v>
                </c:pt>
                <c:pt idx="9">
                  <c:v>38146</c:v>
                </c:pt>
                <c:pt idx="10">
                  <c:v>38143</c:v>
                </c:pt>
                <c:pt idx="11">
                  <c:v>38139</c:v>
                </c:pt>
                <c:pt idx="12">
                  <c:v>38142</c:v>
                </c:pt>
                <c:pt idx="13">
                  <c:v>38136</c:v>
                </c:pt>
                <c:pt idx="14">
                  <c:v>38135</c:v>
                </c:pt>
                <c:pt idx="15">
                  <c:v>38130</c:v>
                </c:pt>
                <c:pt idx="16">
                  <c:v>38124</c:v>
                </c:pt>
                <c:pt idx="17">
                  <c:v>38124</c:v>
                </c:pt>
                <c:pt idx="18">
                  <c:v>38118</c:v>
                </c:pt>
                <c:pt idx="19">
                  <c:v>38113</c:v>
                </c:pt>
                <c:pt idx="20">
                  <c:v>38112</c:v>
                </c:pt>
                <c:pt idx="21">
                  <c:v>38113</c:v>
                </c:pt>
                <c:pt idx="22">
                  <c:v>38116</c:v>
                </c:pt>
                <c:pt idx="23">
                  <c:v>38114</c:v>
                </c:pt>
                <c:pt idx="24">
                  <c:v>38109</c:v>
                </c:pt>
                <c:pt idx="25">
                  <c:v>38101</c:v>
                </c:pt>
                <c:pt idx="26">
                  <c:v>38099</c:v>
                </c:pt>
                <c:pt idx="27">
                  <c:v>38094</c:v>
                </c:pt>
                <c:pt idx="28">
                  <c:v>38095</c:v>
                </c:pt>
                <c:pt idx="29">
                  <c:v>38098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A5-46F1-A207-19DE3F14A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440352"/>
        <c:axId val="403442320"/>
      </c:lineChart>
      <c:dateAx>
        <c:axId val="40344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42320"/>
        <c:crosses val="autoZero"/>
        <c:auto val="1"/>
        <c:lblOffset val="100"/>
        <c:baseTimeUnit val="days"/>
      </c:dateAx>
      <c:valAx>
        <c:axId val="40344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4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9465-AE90-466B-AE4B-5B4CA60A8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0A521-507E-4A32-8288-0A8E7B5F3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FF</a:t>
            </a:r>
          </a:p>
        </p:txBody>
      </p:sp>
    </p:spTree>
    <p:extLst>
      <p:ext uri="{BB962C8B-B14F-4D97-AF65-F5344CB8AC3E}">
        <p14:creationId xmlns:p14="http://schemas.microsoft.com/office/powerpoint/2010/main" val="96475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D9D7-D9FA-4A33-A282-73A21CDA7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AA98A-F271-45A6-98B6-FCE8D94FE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16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261745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80608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7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3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12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75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19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7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3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6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49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66A5F-86E5-4C8B-82A3-6470F6FB3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56166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9A87-6594-4FED-B281-95CD5C6C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81A8F-80BC-4499-B1B2-DD9DE40CE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508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401379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02375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7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7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3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5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Guyana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84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9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48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3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1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54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C6B53-3DAA-4E3A-8688-003560E55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47130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FB5F-2548-4341-A4E9-C700756E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8CB6F-DC1A-4842-902C-6B9CF14E7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98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008992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87376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8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5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8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65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5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57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00758-FF25-4690-B3FB-DC5DD17CE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34392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726F-287B-457D-AC71-65034DDE2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42543F-16C8-47C7-8364-C7BA76BA5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854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84747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303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0564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859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27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Selecta Realty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Belle Journey - 2018-03-10 20:03:52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1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28075-47F5-466C-96EE-F180D2788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81424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D2DE-BE47-45B6-98A6-8E74C4F8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314BF-6521-498B-AA3C-33B03CF88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942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96734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1468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9970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204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878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57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450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93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61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95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63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26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471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3965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6251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616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321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693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276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C1652-26A7-4293-BA1E-661954AEA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220204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99A0-9C91-4101-A290-BCE83FA1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0D25E-6CE5-4E65-BAB1-8E3789D01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420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81001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6974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9428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985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509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221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748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87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28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61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75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99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732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546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5354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76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9320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5463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1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- 2018-03-29 20:10:37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Nas luxuosas mansões no condomínio Casabella você poderá escolher elegantes designs com centenas de opções que permitem personalizar a casa para se adequar ao seu estilo de vida.
Mais informações : ⠀⠀⠀⠀
📞 (11) 3958-7448⠀⠀⠀⠀⠀⠀
📲 WhatsApp: +1 407 777-7131⠀⠀⠀⠀⠀⠀⠀⠀⠀
✉ info@Selectarealty.com⠀⠀⠀⠀⠀⠀
🌎 www.selectarealty.com
⠀⠀⠀⠀
⠀
#selectarealty #Casabella #Windermere #homebuying #corretornaflorida #orlando #floridahomes #imoveis #investment #casaemorlando #luxuryrealestate #vacationhomes #casanaflorida #morarnaflorida #luxuryhomes #luxurydesign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0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2D47E-2B20-4691-8439-EB4172D00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68203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61440-330A-43A6-BF36-A650D6503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A6BDB-84D8-4B8A-8243-F65D68559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683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4826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6940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230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945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34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06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470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75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63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967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046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08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831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3637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758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484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276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64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2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- 2018-03-28 00:38:34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Desfrute de um ambiente descontraído e sofisticado. O Casabella é um condomínio fechado de mansões situada na cidade de Windermere, oferece casas de alto padrão de luxo, closets nos quartos, ambientes espaçosos, cozinhas gourmet e diversas opções personalizáveis.
Mais informações : ⠀⠀⠀⠀
📞 (11) 3958-7448⠀⠀⠀⠀⠀⠀
📲 WhatsApp: +1 407 777-7131⠀⠀⠀⠀⠀⠀⠀⠀⠀
✉ info@Selectarealty.com⠀⠀⠀⠀⠀⠀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190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FEA9A-CD0C-42D7-8685-46BF79261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5174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0688-25D1-4994-A720-78ED3F00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5D88C-2E11-4640-9055-8DB444F5E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009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1655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3819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6884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329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318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55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039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85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43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56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337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49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871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9362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565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13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901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9503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9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- 2018-03-27 14:39:02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Prestamos assessoria completa para os interessados em se mudar para região da Flórida, Ajudamos você e sua família em todo o processo de compra, além de auxiliar com a indicação dos melhores profissionais na área de manutenção, decoração, jurídica, contábil e todas demais necessárias para atender às suas necessidades mais particulares.Entre em contato: 
📞 (11) 3958-7448⠀⠀⠀⠀⠀⠀
📲 WhatsApp: +1 407 777-7131⠀⠀⠀⠀⠀⠀⠀⠀⠀
✉ info@Selectarealty.com⠀⠀⠀⠀⠀⠀
🌎 www.selectarealty.com
⠀⠀⠀⠀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72322-0C20-4D41-8723-595112BE4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5668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2E4A-C55D-44C0-9933-1B24B692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389EC-C8F5-4963-905C-7E9307552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83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84254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5154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6691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59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47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21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74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55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47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12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861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20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31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4353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1065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26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881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8737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9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- 2018-03-23 23:11:18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Jade Signature é muito mais do que um edifício. Da paisagem exuberante ao jardim que cumprimenta cada chegada, a conexão mágica que liga o piso térreo com a piscina, deck,  praia e oceano . Descrita  como "casas contemporâneas no céu" as unidades contarão com amplos terraços externos e grandes janelas que emoldurarão as vistas no horizonte. Seis grandes unidades tem altura de dois pavimentos, enquanto duas coberturas possuem 360º de vistas para a paisagem e grandes piscinas em seus terraços.
Entre em contato:⠀⠀⠀
⠀⠀⠀
📞 Orlando (407) 706-5005 | Brasil (11) 3958-7448⠀⠀⠀⠀⠀
📲 WhatsApp: +1 407 777-7131⠀⠀⠀⠀⠀
✉ info@Selectarealty.com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05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4B789-4391-4313-B637-3A037F538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6860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1459-F600-473C-9A24-86C16CB1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10EF1-8D3D-4028-8314-D7882A9E8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222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85854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8524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93771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132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48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067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54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1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73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51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9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96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523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709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2632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105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442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050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8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- 2018-03-22 22:00:04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Uma excelente alternativa para quem deseja trazer sua empresa para os EUA e deter seus recursos alocados em uma economia sólida e em contínuo crescimento . Entre em contato conosco, a Selecta Realty tem ampla experiência na área comercial e poderá assessorar a sua empresa para uma expansão.
Mais informações : ⠀⠀⠀⠀⠀⠀⠀⠀⠀
📞 (11) 3958-7448⠀⠀⠀⠀⠀⠀⠀⠀⠀
📲 WhatsApp: +1 407 777-7131⠀⠀⠀⠀⠀⠀⠀⠀⠀⠀⠀⠀
✉ info@Selectarealty.com⠀⠀⠀⠀⠀⠀⠀⠀⠀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01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42CC1-8376-470F-998B-C72800F8E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62499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6E5E-A73F-469A-AFB1-919C0601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01A0B-361B-40DC-BABF-0E3C1A58D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1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9382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6835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2149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988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79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225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45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9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13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52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604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400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798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0905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8369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465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757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411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0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- 2018-03-22 14:18:14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Solterra Resort você e sua família terão o privilégio de desfrutar de todas atrações que este local oferece. Piscina estilo resort, tobogã, cabanas, Club House, Playground, quadras de tênis, basquete e vôlei são algumas das opções para se divertir.⠀
⠀
Mais informações : ⠀⠀⠀⠀⠀⠀⠀⠀⠀
📞 (11) 3958-7448⠀⠀⠀⠀⠀⠀⠀⠀⠀
📲 WhatsApp: +1 407 777-7131⠀⠀⠀⠀⠀⠀⠀⠀⠀⠀⠀⠀
✉ info@Selectarealty.com⠀⠀⠀⠀⠀⠀⠀⠀⠀
🌎 www.selectarealty.com⠀⠀⠀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96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E25E3-9E3C-465E-AE55-2BFA665D3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405983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6806-2B8F-4787-BF67-F3E1BCCD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57FA2-69C3-4107-9966-954E35778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423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81420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8628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4499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367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665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28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88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15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88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02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590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321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46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69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344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18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007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790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- 2018-03-21 15:53:12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fantástica vista panorâmica, esta luxuosa casa localizada em Deerfield Beach foi totalmente ambientado e decorada em alto padrão. Perfeito para entreter convidados, oferece ampla área de lazer com piscina, jacuzzi, churrasqueira e pátio com vista para o canal. ⠀
⠀
Entre em contato:⠀⠀⠀⠀⠀
⠀⠀⠀⠀⠀
📞 Orlando (407) 706-5005 - Brasil (11) 3958-7448⠀⠀⠀⠀⠀⠀⠀
📲 WhatsApp: +1 407 777-7131⠀⠀⠀⠀⠀⠀⠀
✉ info@Selectarealty.com⠀⠀⠀⠀⠀
🌎 www.selectarealty.com⠀⠀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96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EE03E-9CA2-4F4E-B69F-3124F47BB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90047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24EF-8F12-44CE-AF93-C0FEA68A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80231B-09D2-494A-A1C8-CD1AF6DD7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068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23365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8526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3448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759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550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84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47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79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9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76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88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62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124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5308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8557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066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322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443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85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- 2018-03-16 22:11:44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unidades do Festival foram planejadas e construídas pensando no conforto seu e da sua família. Com espaços internos amplos e casas que vão de 3 a 5 quartos, as unidades possuem varanda privada e piscina particular, adicionando o estilo de vida ideal para suas férias. As casas de férias contam com grandes espaços internos, uma varanda particular cercada e muitas outras características premium incluídas. 
Mais informações : ⠀⠀⠀⠀⠀⠀⠀
📞 (11) 3958-7448⠀⠀⠀⠀⠀⠀⠀
📲 WhatsApp: +1 407 777-7131⠀⠀⠀⠀⠀⠀⠀⠀⠀⠀
✉ info@selectarealty.com⠀⠀⠀⠀⠀⠀⠀
🌎 www.selectarealty.com⠀⠀⠀⠀
⠀⠀⠀
#selectarealty #festivalresort  #orlandohomes #casanadisney #vacationhomes #corretoremorlando #orlando #florida #imoveisemorlando #investiremorlando #houseoftheday #orlandorealestate #luxuryhome #luxo #dreamhomes #newhome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82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2D792-3BE5-408A-B399-88BA9630A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974148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6E9D8-D85E-4DD4-A6A5-8A5D4AE2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3A13E-6150-4A6E-9390-94DF919B2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289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5053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1896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824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86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09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25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81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54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45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120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31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84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359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2466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39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10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916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2102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4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- 2018-03-15 23:35:09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Mais um evento de sucesso, edição do Selecta Roadshow em Fortaleza. Agradecemos todos os presentes e nossos parceiros que tornam possível mais essa Edição. Em breve divulgaremos novas datas e cidades.
 #selectarealty #selectainvestroadshow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16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BB028-092E-4D78-AAAD-317ADC6AA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181678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49C4B-DABB-4814-96E4-61BC80B3F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2F89C-FC3C-4888-A522-200391906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93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941537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0170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4839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7576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362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10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968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402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05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90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24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213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966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41404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596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38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696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946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3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- 2018-03-14 19:10:47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 PASSOS IMPORTANTES PARA QUEM QUER INVESTIR EM VACATION HOMES
Os compradores internacionais continuam cada vez mais a investir em imóveis na Flórida. Não apenas para adquirir uma propriedade, mas também para ter um investimento lucrativo e uma segurança  econômica. Separamos os 10 passos importantes para quem busca fazer esse tipo de investimento. Baixe nosso ebook através do link &gt;&gt;&gt;
http://content.selectarealty.com/10-passos-importantes-para-quem-quer-investir-em-vacation-homes/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32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4C7B5-9381-47FE-BE9F-42983714F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481801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1FFC-9842-4EC0-93F8-DF550F6C0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0A568-391E-463D-9D3E-7C573C7C7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767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97845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8940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1773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228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99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13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8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292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793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549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21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026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152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0402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614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0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41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5678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17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- 2018-03-13 17:37:18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casa dos seus sonhos pode estar nos EUA. Venha usufruir tudo que Flórida tem a oferecer: qualidade de vida, clima perfeito paisagens magníficas e muito mais. A Selecta Realty está preparada para ajudar você a realizar este sonho. Entre em contato conosco e permita-nos fazer parte dessa realização! 
📞 (11) 3958-7448⠀⠀⠀⠀⠀⠀⠀⠀⠀
📲 WhatsApp: +1 407 777-7131⠀⠀⠀⠀⠀⠀⠀⠀⠀⠀⠀⠀
✉ info@Selectarealty.com⠀⠀⠀⠀⠀⠀⠀⠀⠀
🌎 www.selectarealty.com⠀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61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3C7AB-4EFC-45C8-B25C-EE19473E9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982538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23282-520D-4AB6-9ED5-B5410432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084F6-F3A0-4F6B-AC57-D18C2D7B1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976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11487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3546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5592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221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63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54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26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969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91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88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54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3813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4774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86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22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554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138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2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- 2018-03-12 18:38:49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Fortaleza é Amanhã! O SELECTA INVEST ROADSHOW 2018 estará na cidade de Fortaleza no dia 13/03 , esclarecendo todas as dúvidas para quem quer investir na Flórida. As vagas são limitadas, para se inscrever acesse a página oficial do evento http://content.selectarealty.com/roadshowfortaleza/
⠀⠀⠀
Mais informações : ⠀⠀⠀⠀⠀⠀⠀
📞 (11) 3958-7448⠀⠀⠀⠀⠀⠀⠀
📲 WhatsApp: +1 407 777-7131⠀⠀⠀⠀⠀⠀⠀⠀⠀⠀
✉ info@selectarealty.com⠀⠀⠀⠀⠀⠀⠀
🌎 www.selectarealty.com⠀⠀⠀⠀
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#selectainvestemfortaleza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6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C8929-7AF7-4919-8A7D-B6C5D608B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229760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4B9CF-DA14-41E2-AC27-9636FBF3B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C3685-5340-4941-ABFE-32CDF10F0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918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34277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1389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4718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9636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459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09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133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371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060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574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56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427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8064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8701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0419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24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8096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1895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7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- 2018-03-09 13:00:05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acordo com o portal imobiliário Ten-X, a Flórida tem 4 dos 5 mercados imobiliários mais aquecidos dos EUA. Entre os 50 maiores mercados imobiliários norte-americanos, os 4 primeiros foram Orlando, Palm Beach County, Fort Lauderdale. Com uma economia saudável e tendências demográficas favoráveis o Sunshine State  se mantém com vendas elevadas, com um crescimento significativo dos preços e com uma alta valorização dos imóveis. Invista na Flórida, entre em contato conosco.
📞 (11) 3958-7448⠀⠀⠀⠀⠀⠀⠀⠀⠀
📲 WhatsApp: +1 407 777-7131⠀⠀⠀⠀⠀⠀⠀⠀⠀⠀⠀⠀
✉ info@Selectarealty.com⠀⠀⠀⠀⠀⠀⠀⠀⠀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04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30EC9-3DE6-42A7-863B-EC798D2AC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038982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FB222-EC78-4437-869E-A2819836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8A786-3337-4714-816A-1AD0D744B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070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3074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5844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7828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531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93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94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949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65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93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247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543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33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925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4436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6413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605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311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444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83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- 2018-03-08 13:00:44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Dia Internacional da Mulher ! 
#FelizDiadaMulher #DiaInternacionaldaMulher #FelizDíadelaMujer #HappyWomansDay #selectarealty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7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- 2018-03-07 20:31:48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Edição  do Selecta Invest Roadshow em Recife foi um sucesso. Nosso sincero agradecimento a todos que compareceram ao evento.  Muito Obrigado a todos nossos os parceiros que nos apoiam em todas as Edições.
#selectainvestroadshow #selectarealty #selectainvestroadshowrecife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1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9671C-D72F-42A3-87F5-E748219B6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780136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C8CE-F3A2-4067-B840-74F47A2A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6CBF3-58BA-4884-97CC-3EF196671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297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5422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4183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2847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379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310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328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1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72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96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116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312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35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286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881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7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60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759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39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3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- 2018-03-07 00:36:38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tal viver essa experiência ?  Este incrível imóvel  está localizado em Sunny Isles Beach, no Acqualina Resort, entre Miami e Fort Lauderdale. Este edifício tem uma área de 4,5 hectares em frente ao Oceano Atlântico e foi um dos primeiros arranha-céus em Sunny Isles Beach. Acqualina conta com 52 andares de altura e contém 188 residências e 97 unidades hoteleiras em um condomínio de luxo. Detalhes da propriedade:
• 4 dormitórios
• 4 Banheiros
• Garagem para 1 carro
• Piscina Privativa
$3,600,000
Entre em contato:⠀⠀⠀
⠀⠀⠀
📞 Orlando (407) 706-5005 - Brasil (11) 3958-7448⠀⠀⠀⠀⠀
📲 WhatsApp: +1 407 777-7131⠀⠀⠀⠀⠀
✉ info@Selectarealty.com⠀⠀⠀
⠀
#selectarealty #invistanofuturo #invistaemmiami #miami #miami #moraremmiami #viveremmiame #lifestyle #luxury #miamilifestyle 
 #acqualinaresort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34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A4AA7-6533-41DF-84DF-F77B68586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51393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AE75-37B4-446F-A305-17E62454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6CE86-6F8D-4B43-BAD0-808DE7F49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333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82972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564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384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2166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587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1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94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75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70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05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726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34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204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2615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697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950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09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3887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93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- 2018-03-05 23:27:08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Recife é Amanhã! O SELECTA INVEST ROADSHOW 2018 estará na cidade de Recife no dia 06/03 , esclarecendo todas as dúvidas para quem quer investir na Flórida. As vagas são limitadas, para se inscrever acesse a página oficial do evento através do link do perfil.👆🏻⠀
⠀⠀
Mais informações : ⠀⠀⠀⠀⠀⠀
📞 (11) 3958-7448⠀⠀⠀⠀⠀⠀
📲 WhatsApp: +1 407 777-7131⠀⠀⠀⠀⠀⠀⠀⠀⠀
✉ info@selectarealty.com⠀⠀⠀⠀⠀⠀
🌎 www.selectarealty.com⠀⠀⠀
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88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20CF3-6199-4473-83B2-2F032E41B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26208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78DB-2382-4064-BACE-DC835F58C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538452-4B02-49D4-BE6F-BD6A65231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703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58080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9218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8779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224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60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64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391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60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332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269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0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181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668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9917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1875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815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083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0055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1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- 2018-03-05 00:27:17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 Solara Resort é uma das grandes novidades de condomínios de luxo na região de Orlando. Localizado em Kissimmee a 15 minutos da Disney ele foi projetado para ser um dos melhores resorts para aluguel de temporada na região. Com cerca de 248 hectares, esta comunidade fechada oferece modelos de Townhomes e Single Family Homes com até 9 dormitórios. Essas casas foram cuidadosamente projetadas para garantir muito espaço e conforto, todos os imóveis possuem sua própria piscina . Preço das Townhouses começa a partir de $275,990.
📞 (11) 3958-7448⠀⠀⠀⠀⠀⠀⠀⠀⠀⠀
📲 WhatsApp: +1 407 777-7131⠀⠀⠀⠀⠀⠀⠀⠀⠀⠀⠀⠀⠀
✉ info@Selectarealty.com⠀⠀⠀⠀⠀⠀⠀⠀⠀⠀
🌎 www.selectarealty.com⠀⠀⠀⠀
#selectarealty #orlandohomes #casanadisney #vacationhomes #corretoremorlando #orlando #florida #imoveisemorlando #investiremorlando  #houseoftheday #orlandorealestate #luxuryhome #luxo #dreamhomes #newhome kissimmee #feriasdisney #solararesort #mattamyhomes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78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B7EDF-79B5-4572-ABCC-0B56ACD00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296515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3E63-0395-44F4-83A2-A67C4433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599FB-736A-4270-AFEE-90747C998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29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59786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6390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9142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5607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551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30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60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26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815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91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26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504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879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2698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016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614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930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0983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6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- 2018-03-01 17:06:19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Além de mais de 15 parques temáticos e aquáticos, Orlando é cercado de parques de reservas naturais com estrutura para churrasco, trilhas, mergulhos, e várias atividades ao ar livre para curtir a natureza e sua família. Invista em Orlando, participe do SELECTA INVEST ROADSHOW. A @selectarealty junto com seus parceiros estará na cidade de Recife no dia 06/03 e na cidade de Fortaleza no dia 13/03, esclarecendo todas as dúvidas para quem quer investir na Flórida. 
As vagas são limitadas, para se inscrever acesse a página oficial do evento através do link &gt;&gt; http://content.selectarealty.com/roadshow/
⠀
Mais informações : ⠀⠀⠀⠀⠀
📞 (11) 3958-7448⠀⠀⠀⠀⠀
📲 WhatsApp: +1 407 777-7131⠀⠀⠀⠀⠀⠀⠀⠀
✉ info@selectarealty.com⠀⠀⠀⠀⠀
🌎 www.selectarealty.com⠀⠀
⠀
#selectarealty #roadshow #selectainvest #selectainvestroadshow #casadeferias #imoveisemmiami #imóveisemorlando #orlando #florida #imoveisemorlando #investiremorlando #investimentoemimóveis #rentalproperty #investments #realtor #investinrealestate...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12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4F722-F76A-4744-9425-8D975A7D8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004702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B324-EB7F-43BF-B19D-08A0C7E6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0832D-980E-4692-9F78-D1671CAB5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252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7451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6935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05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112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25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022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77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249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2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Selecta 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47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392B2-D690-4458-9D9A-AA69D4519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581913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DAE9-2A61-4EDA-95E3-27EB66DE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47ED2-393C-4F9E-9CFE-CA378BB0CD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17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AC63D-6486-4061-98BC-538778A8E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B3781-76F3-41C2-BF05-D381E674D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834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6E73-7039-438B-95A0-9D7E2A8C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27E8D2-AD39-4A8E-B18C-A9F50AB013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5868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436C2-8E85-4C9D-AD6C-77E2F98C2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100B1-C2E3-4203-AA18-10E6AE5C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65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16319-1EF1-4B24-B32C-06635898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ADBA01-F011-4ADB-88F5-FCEFD752E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8638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3850F-7F8D-40D5-A4E4-DAD4F384C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45C49-E09F-4923-A4A0-EE57A7D90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712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1367</Words>
  <Application>Microsoft Office PowerPoint</Application>
  <PresentationFormat>On-screen Show (4:3)</PresentationFormat>
  <Paragraphs>823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Deep Insights</vt:lpstr>
      <vt:lpstr>Facebook Reach By Country Table - 1 of 3</vt:lpstr>
      <vt:lpstr>Facebook Reach By Country Table - 2 of 3</vt:lpstr>
      <vt:lpstr>Facebook Reach By Country Table - 3 of 3</vt:lpstr>
      <vt:lpstr>Facebook Private Messages Table</vt:lpstr>
      <vt:lpstr>Facebook Own Posts Table - 1 of 19</vt:lpstr>
      <vt:lpstr>Facebook Own Posts Table - 2 of 19</vt:lpstr>
      <vt:lpstr>Facebook Own Posts Table - 3 of 19</vt:lpstr>
      <vt:lpstr>Facebook Own Posts Table - 4 of 19</vt:lpstr>
      <vt:lpstr>Facebook Own Posts Table - 5 of 19</vt:lpstr>
      <vt:lpstr>Facebook Own Posts Table - 6 of 19</vt:lpstr>
      <vt:lpstr>Facebook Own Posts Table - 7 of 19</vt:lpstr>
      <vt:lpstr>Facebook Own Posts Table - 8 of 19</vt:lpstr>
      <vt:lpstr>Facebook Own Posts Table - 9 of 19</vt:lpstr>
      <vt:lpstr>Facebook Own Posts Table - 10 of 19</vt:lpstr>
      <vt:lpstr>Facebook Own Posts Table - 11 of 19</vt:lpstr>
      <vt:lpstr>Facebook Own Posts Table - 12 of 19</vt:lpstr>
      <vt:lpstr>Facebook Own Posts Table - 13 of 19</vt:lpstr>
      <vt:lpstr>Facebook Own Posts Table - 14 of 19</vt:lpstr>
      <vt:lpstr>Facebook Own Posts Table - 15 of 19</vt:lpstr>
      <vt:lpstr>Facebook Own Posts Table - 16 of 19</vt:lpstr>
      <vt:lpstr>Facebook Own Posts Table - 17 of 19</vt:lpstr>
      <vt:lpstr>Facebook Own Posts Table - 18 of 19</vt:lpstr>
      <vt:lpstr>Facebook Own Posts Table - 19 of 19</vt:lpstr>
      <vt:lpstr>Facebook Fans Table</vt:lpstr>
      <vt:lpstr>Facebook Fans Change</vt:lpstr>
      <vt:lpstr>Facebook Own Posts By Weekday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2018-03-30T17:20:06Z</dcterms:created>
  <dcterms:modified xsi:type="dcterms:W3CDTF">2018-03-30T17:21:06Z</dcterms:modified>
</cp:coreProperties>
</file>