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selectarealty (Selecta Realty)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573.5</c:v>
                </c:pt>
                <c:pt idx="1">
                  <c:v>627</c:v>
                </c:pt>
                <c:pt idx="2">
                  <c:v>582</c:v>
                </c:pt>
                <c:pt idx="3">
                  <c:v>486.85714285713999</c:v>
                </c:pt>
                <c:pt idx="4">
                  <c:v>503.8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6E-402E-AB6C-25CD08711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228408"/>
        <c:axId val="326226440"/>
      </c:barChart>
      <c:catAx>
        <c:axId val="32622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26440"/>
        <c:crosses val="autoZero"/>
        <c:auto val="1"/>
        <c:lblAlgn val="ctr"/>
        <c:lblOffset val="100"/>
        <c:noMultiLvlLbl val="0"/>
      </c:catAx>
      <c:valAx>
        <c:axId val="32622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22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selectarealty (Selecta Realty)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</c:v>
                </c:pt>
                <c:pt idx="1">
                  <c:v>109.5</c:v>
                </c:pt>
                <c:pt idx="2">
                  <c:v>49.666666666666998</c:v>
                </c:pt>
                <c:pt idx="3">
                  <c:v>39.428571428570997</c:v>
                </c:pt>
                <c:pt idx="4">
                  <c:v>36.6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32-4CFE-96C7-970EAD0E6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915992"/>
        <c:axId val="254921568"/>
      </c:barChart>
      <c:catAx>
        <c:axId val="254915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21568"/>
        <c:crosses val="autoZero"/>
        <c:auto val="1"/>
        <c:lblAlgn val="ctr"/>
        <c:lblOffset val="100"/>
        <c:noMultiLvlLbl val="0"/>
      </c:catAx>
      <c:valAx>
        <c:axId val="25492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1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selectarealty (Selecta Realty)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0.56444026340546005</c:v>
                </c:pt>
                <c:pt idx="1">
                  <c:v>9.3545369504209996E-2</c:v>
                </c:pt>
                <c:pt idx="2">
                  <c:v>0.84112149532710001</c:v>
                </c:pt>
                <c:pt idx="3">
                  <c:v>0</c:v>
                </c:pt>
                <c:pt idx="4">
                  <c:v>-9.2678405931418004E-2</c:v>
                </c:pt>
                <c:pt idx="5">
                  <c:v>0.55658627087198997</c:v>
                </c:pt>
                <c:pt idx="6">
                  <c:v>0.27675276752768002</c:v>
                </c:pt>
                <c:pt idx="7">
                  <c:v>9.1996320147194E-2</c:v>
                </c:pt>
                <c:pt idx="8">
                  <c:v>2.2977941176471002</c:v>
                </c:pt>
                <c:pt idx="9">
                  <c:v>0.71877807726863996</c:v>
                </c:pt>
                <c:pt idx="10">
                  <c:v>0.53523639607493001</c:v>
                </c:pt>
                <c:pt idx="11">
                  <c:v>0.26619343389529998</c:v>
                </c:pt>
                <c:pt idx="12">
                  <c:v>0.26548672566372</c:v>
                </c:pt>
                <c:pt idx="13">
                  <c:v>1.3239187996470001</c:v>
                </c:pt>
                <c:pt idx="14">
                  <c:v>8.7108013937282E-2</c:v>
                </c:pt>
                <c:pt idx="15">
                  <c:v>8.7032201914707993E-2</c:v>
                </c:pt>
                <c:pt idx="16">
                  <c:v>0.34782608695652001</c:v>
                </c:pt>
                <c:pt idx="17">
                  <c:v>-0.25996533795493998</c:v>
                </c:pt>
                <c:pt idx="18">
                  <c:v>0</c:v>
                </c:pt>
                <c:pt idx="19">
                  <c:v>0.1737619461338</c:v>
                </c:pt>
                <c:pt idx="20">
                  <c:v>0.26019080659150001</c:v>
                </c:pt>
                <c:pt idx="21">
                  <c:v>-8.6505190311418997E-2</c:v>
                </c:pt>
                <c:pt idx="22">
                  <c:v>-0.25974025974025999</c:v>
                </c:pt>
                <c:pt idx="23">
                  <c:v>0.26041666666667002</c:v>
                </c:pt>
                <c:pt idx="24">
                  <c:v>0.17316017316016999</c:v>
                </c:pt>
                <c:pt idx="25">
                  <c:v>0</c:v>
                </c:pt>
                <c:pt idx="26">
                  <c:v>0.17286084701814999</c:v>
                </c:pt>
                <c:pt idx="27">
                  <c:v>-8.6281276962899001E-2</c:v>
                </c:pt>
                <c:pt idx="28">
                  <c:v>8.6355785837650995E-2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24-4DF8-8EB1-DF4540CF32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360176"/>
        <c:axId val="374364440"/>
      </c:lineChart>
      <c:dateAx>
        <c:axId val="37436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364440"/>
        <c:crosses val="autoZero"/>
        <c:auto val="1"/>
        <c:lblOffset val="100"/>
        <c:baseTimeUnit val="days"/>
      </c:dateAx>
      <c:valAx>
        <c:axId val="37436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36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04BD9-E758-471D-9D7B-E5DB614297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AA31F9-F56A-4117-9454-D931C3B469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FF</a:t>
            </a:r>
          </a:p>
        </p:txBody>
      </p:sp>
    </p:spTree>
    <p:extLst>
      <p:ext uri="{BB962C8B-B14F-4D97-AF65-F5344CB8AC3E}">
        <p14:creationId xmlns:p14="http://schemas.microsoft.com/office/powerpoint/2010/main" val="3666469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C3CAC-AB80-4946-8BC8-E59722B2B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1C6F5-EC2A-4430-8487-72839C363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80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3">
                  <a:extLst>
                    <a:ext uri="{9D8B030D-6E8A-4147-A177-3AD203B41FA5}">
                      <a16:colId xmlns:a16="http://schemas.microsoft.com/office/drawing/2014/main" val="2833325074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206651415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108759520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346869129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804784764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55559055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4162163801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148130196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254591814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1428758017"/>
                    </a:ext>
                  </a:extLst>
                </a:gridCol>
                <a:gridCol w="707745">
                  <a:extLst>
                    <a:ext uri="{9D8B030D-6E8A-4147-A177-3AD203B41FA5}">
                      <a16:colId xmlns:a16="http://schemas.microsoft.com/office/drawing/2014/main" val="21229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92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selectarealty (Selecta Realty)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537.73913043478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99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C2B4D-E9AA-43CF-8453-BACF78135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853193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33C4E-8B27-4F5E-98E9-9ACFED4F6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1BDEF-7A9E-4731-B16C-1A9152AEA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2885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B2D36-9EEC-4176-AADE-2070CFF4E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707C6-377A-4FD9-B7A5-EEDE52604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65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D3DCD-5905-444F-96BA-DF7A5BDD8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2443E9-83F9-495F-9430-9C448B4205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12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4541F-2F7E-4CF4-A276-0D13F97EB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21329-2C9C-4E44-A6E9-927148470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628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AC834-0A2A-4D5C-86A4-54B160B46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33E67-5EB4-4A58-8BC4-84F96AFA10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819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16923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2867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183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711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275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6795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240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054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18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- 2018-03-30 16:16:39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Aumente seu patrimônio com lucratividade, diversifique seus investimentos e aposte na Flórida. Além de ter seu lugar reservado para suas férias, você ainda poderá ter um retorno financeiro em dólar. FINANCIAMENTO disponível para estrangeiro com 30% de entrada e juros em torno de 5% ao ano. Entre em contato.
📞 (11) 3958-7448⠀⠀⠀⠀⠀⠀
📲 WhatsApp: +1 407 777-7131⠀⠀⠀⠀⠀⠀⠀⠀⠀
✉ info@Selectarealty.com⠀⠀⠀⠀⠀⠀
🌎 www.selectarealty.com
⠀⠀⠀⠀
⠀
#selectarealty #Orlandohomes #Orlando #Liveinorlando #viveremorlando #vivirenorlando #floridahomes #invetiremusa #florida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994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AD29B-3152-4E45-8418-CF2C6053B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907787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6044D-E614-4966-BDD0-F055A9547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E641E-9672-44D1-B87F-CC6E9A39C8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594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3967604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2304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792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2044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52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981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478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726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96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- 2018-03-29 20:30:18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Nas luxuosas mansões no condomínio Casabella você poderá escolher elegantes designs com centenas de opções que permitem personalizar a casa para se adequar ao seu estilo de vida.⠀
Mais informações : ⠀⠀⠀⠀⠀
📞 (11) 3958-7448⠀⠀⠀⠀⠀⠀⠀
📲 WhatsApp: +1 407 777-7131⠀⠀⠀⠀⠀⠀⠀⠀⠀⠀
✉ info@Selectarealty.com⠀⠀⠀⠀⠀⠀⠀
🌎 www.selectarealty.com
⠀⠀⠀⠀⠀
⠀⠀
#selectarealty #Casabella #Windermere #homebuying #corretornaflorida #orlando #floridahomes #imoveis #investment #casaemorlando #luxuryrealestate #vacationhomes #casanaflorida #morarnaflorida #luxuryhomes #luxurydesign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116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66096-59C8-4973-AED2-E495F6455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836689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5DB3B-AEC1-427E-8C26-2143A6AD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E7179E-9F80-4921-9F1E-624A704E7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274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9217053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6494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053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0673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5932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53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577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9289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25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- 2018-03-27 14:28:43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Prestamos assessoria completa para os interessados em se mudar para região da Flórida, Ajudamos você e sua família em todo o processo de compra, além de auxiliar com a indicação dos melhores profissionais na área de manutenção, decoração, jurídica, contábil e todas demais necessárias para atender às suas necessidades mais particulares.Entre em contato:
📞 (11) 3958-7448⠀⠀⠀⠀⠀⠀
📲 WhatsApp: +1 407 777-7131⠀⠀⠀⠀⠀⠀⠀⠀⠀
✉ info@Selectarealty.com⠀⠀⠀⠀⠀⠀
🌎 www.selectarealty.com
⠀⠀⠀⠀
⠀
#selectarealty  #Orlandohomes #Orlando #Liveinorlando #viveremorlando #vivirenorlando #floridahomes #invetiremusa #florida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12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9E8C8-6CA9-4C64-AD98-6A9679195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210328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E7E44-3C2B-4C77-B6D2-381F7187E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955EF4-6F7D-40AC-AD46-E5151F8758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263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494571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3895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8911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4440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351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8097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236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835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3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- 2018-03-26 18:22:06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Desfrute de um ambiente descontraído e sofisticado. O Casabella é um condomínio fechado de mansões situada na cidade de Windermere, oferece casas de alto padrão de luxo, closets nos quartos, ambientes espaçosos, cozinhas gourmet e diversas opções personalizáveis.
Mais informações : ⠀⠀⠀⠀
📞 (11) 3958-7448⠀⠀⠀⠀⠀⠀
📲 WhatsApp: +1 407 777-7131⠀⠀⠀⠀⠀⠀⠀⠀⠀
✉ info@Selectarealty.com⠀⠀⠀⠀⠀⠀
🌎 www.selectarealty.com
⠀⠀⠀⠀
⠀
#selectarealty #Casabella #Windermere #homebuying #corretornaflorida #orlando #floridahomes #imoveis #investment #casaemorlando #luxuryrealestate #vacationhomes #casanaflorida #morarnaflorida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977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27094-0E6F-4E2A-905D-7D7B59E2E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659320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CE53F-8472-4C80-A874-5F1226138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936A2E-4825-467E-A40A-1B2958CAC9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241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424939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4523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61881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8920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2150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4957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9399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12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3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- 2018-03-23 23:12:44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Jade Signature é muito mais do que um edifício. Da paisagem exuberante ao jardim que cumprimenta cada chegada, a conexão mágica que liga o piso térreo com a piscina, deck,  praia e oceano . Descrita  como "casas contemporâneas no céu" as unidades contarão com amplos terraços externos e grandes janelas que emoldurarão as vistas no horizonte. Seis grandes unidades tem altura de dois pavimentos, enquanto duas coberturas possuem 360º de vistas para a paisagem e grandes piscinas em seus terraços.⠀
⠀
Entre em contato:⠀⠀⠀⠀
⠀⠀⠀⠀
📞 Orlando (407) 706-5005 | Brasil (11) 3958-7448⠀⠀⠀⠀⠀⠀
📲 WhatsApp: +1 407 777-7131⠀⠀⠀⠀⠀⠀
✉ info@Selectarealty.com⠀
⠀
#selectarealty #invistanofuturo #invistaemmiami #miami #miami #moraremmiami #viveremmiame #lifestyle #luxury #miamilifestyle #jadesignature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266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88BB0-718C-4729-BAD4-D73B9E0DE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173383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34DB-A884-4F6D-AE96-D7D5A0661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E2D88-4E69-4F83-909E-E107A45A0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3463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41449599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0140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682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2707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2404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6991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226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29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98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- 2018-03-22 13:35:33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Uma excelente alternativa  para quem deseja trazer sua empresa para os EUA e deter seus recursos alocados em uma economia sólida e em contínuo crescimento . Entre em contato conosco, a Selecta Realty tem ampla experiência na área comercial e poderá assessorar a sua empresa para uma expansão.
Mais informações : ⠀⠀⠀⠀⠀⠀⠀⠀⠀
📞 (11) 3958-7448⠀⠀⠀⠀⠀⠀⠀⠀⠀
📲 WhatsApp: +1 407 777-7131⠀⠀⠀⠀⠀⠀⠀⠀⠀⠀⠀⠀
✉ info@Selectarealty.com⠀⠀⠀⠀⠀⠀⠀⠀⠀
🌎 www.selectarealty.com. .
#selectarealty #imoveiscomerciaisnaflorida #investimentonaflorida #investimentonoseua  #investimento  #investment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260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19D39-F08D-404C-9FA2-FB358F1EE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612097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00325-E5B9-4F21-92BF-AEC96E2A9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B00E79-3AE0-49A5-BED9-B81C148841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639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8279509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534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357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1941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3267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027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746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646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69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- 2018-03-21 16:26:52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Solterra Resort você e sua família terão o privilégio de desfrutar de todas atrações que este local oferece. Piscina estilo resort, tobogã, cabanas, Club House, Playground, quadras de tênis, basquete e vôlei são algumas das opções para se divertir.⠀
⠀
Mais informações : ⠀⠀⠀⠀⠀⠀⠀⠀⠀
📞 (11) 3958-7448⠀⠀⠀⠀⠀⠀⠀⠀⠀
📲 WhatsApp: +1 407 777-7131⠀⠀⠀⠀⠀⠀⠀⠀⠀⠀⠀⠀
✉ info@Selectarealty.com⠀⠀⠀⠀⠀⠀⠀⠀⠀
🌎 www.selectarealty.com⠀⠀⠀⠀⠀
⠀⠀⠀⠀⠀⠀⠀
⠀⠀⠀⠀⠀⠀
#selectarealty #orlandohomes #casanadisney #vacationhomes #corretoremorlando #comprarnaflorida #orlandothings #houseoftheday #orlandorealestate #luxuryhome #luxo #luxuryrealestate #househunting #homedesign #orlandoproperties #solterraresort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641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A2B87C-4F05-41FC-B67F-58F10EC07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201078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60F5F-AA7B-4F87-9FDB-5CCE8E284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27D0A4-4EE0-4565-8DE6-64660B51BE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103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626907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4534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253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9570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922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602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919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873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- 2018-03-19 15:58:41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 fantástica vista panorâmica, esta luxuosa casa localizada em Deerfield Beach foi totalmente ambientado e decorada em alto padrão. Perfeito para entreter convidados, oferece ampla área de lazer com piscina, jacuzzi, churrasqueira e pátio com vista para o canal. ⠀
⠀
Entre em contato:⠀⠀⠀⠀⠀
⠀⠀⠀⠀⠀
📞 Orlando (407) 706-5005 - Brasil (11) 3958-7448⠀⠀⠀⠀⠀⠀⠀
📲 WhatsApp: +1 407 777-7131⠀⠀⠀⠀⠀⠀⠀
✉ info@Selectarealty.com⠀⠀⠀⠀⠀
🌎 www.selectarealty.com⠀⠀
⠀⠀⠀
#selectarealty  #invistaemmiami #miami #miami #moraremmiami #viveremmiame #lifestyle #luxury #miamilifestyle  #DeerfielBeach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455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4EB36-DE14-410E-BB96-FE2240316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720071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29DF3-EB04-4EE4-B972-A65CA0574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F8428-2241-43DE-BACF-6C7825B01F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197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131871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2812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444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1549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537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3519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525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44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1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- 2018-03-16 22:50:29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unidades do Festival foram planejadas e construídas pensando no conforto seu e da sua família. Com espaços internos amplos e casas que vão de 3 a 5 quartos, as unidades possuem varanda privada e piscina particular, adicionando o estilo de vida ideal para suas férias. As casas de férias contam com grandes espaços internos, uma varanda particular cercada e muitas outras características premium incluídas. ⠀
⠀
Mais informações : ⠀⠀⠀⠀⠀⠀⠀⠀
📞 (11) 3958-7448⠀⠀⠀⠀⠀⠀⠀⠀
📲 WhatsApp: +1 407 777-7131⠀⠀⠀⠀⠀⠀⠀⠀⠀⠀⠀
✉ info@selectarealty.com⠀⠀⠀⠀⠀⠀⠀⠀
🌎 www.selectarealty.com⠀⠀⠀⠀⠀
⠀⠀⠀⠀
#selectarealty #festivalresort  #orlandohomes #casanadisney #vacationhomes #corretoremorlando #orlando #florida #imoveisemorlando #investiremorlando #houseoftheday #orlandorealestate #luxuryhome #luxo #dreamhomes #newhome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87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ADE86-698E-4192-A82A-AB34894B9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980024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A054E-5BF0-4638-A565-5543A689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DD5F1-3855-40E5-A6CD-5D8E8637E5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563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607987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2004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0499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392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9803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664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7489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7464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86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- 2018-03-15 23:42:34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Mais um evento de sucesso, edição do Selecta Roadshow em Fortaleza. Agradecemos todos os presentes e nossos parceiros que tornam possível mais essa Edição. Em breve divulgaremos novas datas e cidades.⠀
⠀
#selectarealty #selectainvestroadshow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89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- 2018-03-13 17:41:45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casa dos seus sonhos pode estar nos EUA. Venha usufruir tudo que Flórida tem a oferecer: qualidade de vida, clima perfeito paisagens magníficas e muito mais. A Selecta Realty está preparada para ajudar você a realizar este sonho. Entre em contato conosco e permita-nos fazer parte dessa realização! ⠀
⠀
📞 (11) 3958-7448⠀⠀⠀⠀⠀⠀⠀⠀⠀⠀
📲 WhatsApp: +1 407 777-7131⠀⠀⠀⠀⠀⠀⠀⠀⠀⠀⠀⠀⠀
✉ info@Selectarealty.com⠀⠀⠀⠀⠀⠀⠀⠀⠀⠀
🌎 www.selectarealty.com⠀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15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0D44D-B537-4641-9B42-3B58194CE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274757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EA16-615E-4EC2-AF41-4951B0068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560DC-6D7C-41D4-ADC6-378491747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4199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746462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8847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29877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41095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165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292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934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194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29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- 2018-03-12 20:00:56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Fortaleza é Amanhã! O SELECTA INVEST ROADSHOW 2018 estará na cidade de Fortaleza no dia 13/03 , esclarecendo todas as dúvidas para quem quer investir na Flórida. As vagas são limitadas, para se inscrever acesse a página oficial do evento através do link do perfil.👆🏻⠀⠀⠀
⠀⠀⠀⠀
Mais informações : ⠀⠀⠀⠀⠀⠀⠀⠀
📞 (11) 3958-7448⠀⠀⠀⠀⠀⠀⠀⠀
📲 WhatsApp: +1 407 777-7131⠀⠀⠀⠀⠀⠀⠀⠀⠀⠀⠀
✉ info@selectarealty.com⠀⠀⠀⠀⠀⠀⠀⠀
🌎 www.selectarealty.com⠀⠀⠀⠀⠀
⠀⠀⠀⠀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 #selectainvestemfortaleza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41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1D281-EF2E-45C5-830D-7E6CE51EA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122652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F67E6-6340-459F-92A9-0FD422935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53BA8-73A4-4C64-9F4A-C4423397C0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621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789894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178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717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7699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629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665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231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9259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38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- 2018-03-12 00:26:20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Evento em João Pessoa foi excelente. Público interessadíssimo por se tratar de uma sexta feira a noite e por ser organizado em 24horas! Obrigada a todos que foram e obrigada pelo nosso parceiro Eduardo Torres por organizar um evento tão profissional em pouquíssimo tempo. Estaremos de volta muito em breve. .
Essa terça feira estaremos em Fortaleza com nosso parceiro Paulo Angelim @pauloangelim da Viva Imóveis @vivaimoveisceara no LC Corporate as 19hrs com o Selecta Invest Roadshow. .
Evento Gratuito. Vagas Limitadas.
.
Saiba como viver, desfrutar ou investir no estado que mais cresce no país! 🇺🇸 .
🌎 www.selectarealty.com
📧 info@selectarealty.com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654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4BECC-547B-4687-B1AE-A9DFA7A96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212783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D3C45-24F5-446E-ACE7-7FEDB1B19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03C37-AC35-47C9-9284-0E3C661A40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394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221170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267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119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8429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7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072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776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9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45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- 2018-03-09 14:57:43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acordo com o portal imobiliário Ten-X, a Flórida tem 4 dos 5 mercados imobiliários mais aquecidos dos EUA. Entre os 50 maiores mercados imobiliários norte-americanos, os 4 primeiros foram Orlando, Palm Beach County, Fort Lauderdale. Com uma economia saudável e tendências demográficas favoráveis o Sunshine State  se mantém com vendas elevadas, com um crescimento significativo dos preços e com uma alta valorização dos imóveis. Invista na Flórida, entre em contato conosco. ⠀
📞 (11) 3958-7448⠀⠀⠀⠀⠀⠀⠀⠀⠀
📲 WhatsApp: +1 407 777-7131⠀⠀⠀⠀⠀⠀⠀⠀⠀⠀⠀⠀
✉ info@Selectarealty.com⠀⠀⠀⠀⠀⠀⠀⠀⠀
🌎 www.selectarealty.com⠀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85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63CE5-8F74-40EA-B152-27B3C464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143226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8B1CB-FF66-45B8-AAF7-878E706F9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4CFC2-127B-48DA-8FCB-E9DFAD33C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620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060714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7493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2424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4160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662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61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2586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468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39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- 2018-03-09 11:39:50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JOÃO PESSOA é HOJE! O evento surgiu de última hora devido ao grande número de clientes que pediram para que fossemos novamente a essa cidade tão especial. O SELECTA INVEST ROADSHOW 2018 acontece dia 09/03 as 19:00hrs no Hotel Verdegreen, esclarecendo todas as dúvidas para quem quer investir na Flórida de forma segura e rentável. As vagas são limitadas e as inscrições gratuitas. Para se inscrever entre em contato pelo telefone, email ou WhatsApp e fale com Jessyca ou diretamente com nosso parceiro local na cidade, EDUARDO TORRES - Consultoria Imobiliária. ⠀
⠀⠀⠀
Jessyca Alves:⠀⠀⠀⠀⠀⠀
📞 Whatsapp: (83)⠀98609-3327⠀⠀
📲 WhatsApp: +1 407 883 6648⠀⠀⠀⠀⠀⠀⠀⠀⠀
✉ info@selectarealty.com⠀⠀⠀⠀⠀⠀⠀
🌎 www.selectarealty.com⠀⠀ ⠀
Eduardo Torres:⠀⠀⠀⠀⠀⠀
📞 (83) 3227-0008⠀⠀⠀
📲 WhatsApp: (83) 98832-6098⠀⠀⠀⠀⠀⠀⠀⠀⠀
✉ eduardoimoveis27@gmail.com
🌎 www.eduardotorrespb.com.br ⠀
⠀⠀⠀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 #eduardotorrespb #eduardotorresconsultoriaimobiliaria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281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F9527-AFC6-4BF5-A17F-369B86D83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840557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459B2-C258-4991-9917-2C46813D9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ADE84-D45E-45BA-B2BD-3679A2214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55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392768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507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9683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6588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8841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7295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815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100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32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- 2018-03-08 23:57:41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JOÃO PESSOA é Amanhã! O evento surgiu de última hora devido ao grande número de clientes que pediram para que fossemos novamente a essa cidade tão especial. O SELECTA INVEST ROADSHOW 2018 acontece dia 09/03 as 19:00hrs no Hotel Verdegreen, esclarecendo todas as dúvidas para quem quer investir na Flórida de forma segura e rentável. As vagas são limitadas e as inscrições gratuitas. Para se inscrever entre em contato pelo telefone, email ou WhatsApp e fale com Jessyca ou diretamente com nosso parceiro local na cidade, EDUARDO TORRES - Consultoria Imobiliária. ⠀
⠀⠀⠀ Jessyca Alves:⠀⠀⠀⠀⠀⠀
📞 Whatsapp: (83)⠀98609-3327⠀⠀
📲 WhatsApp: +1 407 883 6648⠀⠀⠀⠀⠀⠀⠀⠀⠀
✉ info@selectarealty.com⠀⠀⠀⠀⠀⠀⠀
🌎 www.selectarealty.com⠀⠀ ⠀  Eduardo Torres:⠀⠀⠀⠀⠀⠀
📞 (83) 3227-0008⠀⠀⠀
📲 WhatsApp: (83) 98832-6098⠀⠀⠀⠀⠀⠀⠀⠀⠀
✉ eduardoimoveis27@gmail.com
🌎 www.eduardotorrespb.com.br ⠀
⠀⠀⠀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 #eduardotorrespb #eduardotorresconsultoriaimobiliaria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189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991B2-F7FD-443B-925D-581707E26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978356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37B0B-565E-42D0-8DB2-8D4874EF2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B05EC-3915-4EF5-8231-2FD24BCD9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148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025721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4884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3355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6482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715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496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904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265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22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- 2018-03-08 15:10:08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JOÃO PESSOA é Amanhã! O evento surgiu de última hora devido ao grande número de clientes que pediram para que fossemos novamente a essa cidade tão especial. O SELECTA INVEST ROADSHOW 2018 acontece dia 09/03 as 19:00hrs no Hotel Verdegreen, esclarecendo todas as dúvidas para quem quer investir na Flórida de forma segura e rentável. As vagas são limitadas e as inscrições gratuitas. Para se inscrever entre em contato pelo telefone, email ou WhatsApp e fale com Jessyca ou diretamente com nosso parceiro local na cidade, EDUARDO TORRES - Consultoria Imobiliária. ⠀
Jessyca Alves:⠀⠀⠀⠀⠀⠀
📞 (11) 3958-7448⠀⠀⠀⠀⠀⠀⠀
📲 WhatsApp: +1 407 777-7131⠀⠀⠀⠀⠀⠀⠀⠀⠀⠀
✉ info@selectarealty.com⠀⠀⠀⠀⠀⠀⠀
🌎 www.selectarealty.com⠀⠀ ⠀ 
Eduardo Torres:⠀⠀⠀⠀⠀⠀
📞 (83) 3227-0008⠀⠀⠀
📲 WhatsApp: (83) 98832-6098⠀⠀⠀⠀⠀⠀⠀⠀⠀
✉ eduardoimoveis27@gmail.com
🌎 www.eduardotorrespb.com.br ⠀ ⠀⠀⠀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 #eduardotorrespb #eduardotorresconsultoriaimobiliaria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796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AB303-FA47-4275-A500-B042EFC28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242911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96529-8E0F-4F71-983B-C511E2CE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752A41-85F1-4AFC-93C4-9ACB2CFE67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3843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608344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4473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649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7950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6887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613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1428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618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86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- 2018-03-08 13:56:46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Dia Internacional da Mulher ! ⠀
⠀
#FelizDiadaMulher #DiaInternacionaldaMulher #FelizDíadelaMujer #HappyWomansDay #selectarealty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0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- 2018-03-07 21:08:27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Edição  do Selecta Invest Roadshow em Recife foi um sucesso. Nosso sincero agradecimento a todos que compareceram ao evento.  Muito Obrigado a todos nossos os parceiros que nos apoiam em todas as Edições.⠀
⠀
#selectainvestroadshow #selectarealty #selectainvestroadshowrecife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737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FCF8B-503B-4018-B145-EBF764F40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231703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A2DB0-210D-431B-B363-B2E0DC1B9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663DB-4D8D-48EF-B245-0FD3E9BFD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788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9983244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4410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980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0142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649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578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365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777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85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- 2018-03-07 00:26:44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tal viver essa experiência ?  Este incrível imóvel  está localizado em Sunny Isles Beach, no Acqualina Resort, entre Miami e Fort Lauderdale. Este edifício tem uma área de 4,5 hectares em frente ao Oceano Atlântico e foi um dos primeiros arranha-céus em Sunny Isles Beach. Acqualina conta com 52 andares de altura e contém 188 residências e 97 unidades hoteleiras em um condomínio de luxo. Detalhes da propriedade:⠀
⠀
• 4 dormitórios⠀
• 4 Banheiros⠀
• Garagem para 1 carro⠀
• Piscina Privativa⠀
$3,600,000⠀
⠀
Entre em contato:⠀⠀⠀⠀
⠀⠀⠀⠀
📞 Orlando (407) 706-5005 - Brasil (11) 3958-7448⠀⠀⠀⠀⠀⠀
📲 WhatsApp: +1 407 777-7131⠀⠀⠀⠀⠀⠀
✉ info@Selectarealty.com⠀⠀⠀⠀
⠀⠀
#selectarealty #invistanofuturo #invistaemmiami #miami #miami #moraremmiami #viveremmiame #lifestyle #luxury #miamilifestyle ⠀
 #acqualinaresort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043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5320F-7481-4455-95E6-15F47A5EF2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413402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4E3FF-8202-453F-910E-260662977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2E567-3CF2-4F5F-B875-B54E85F646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787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401831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2214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0507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7253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951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973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0845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229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4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- 2018-03-05 23:28:42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Recife é Amanhã! O SELECTA INVEST ROADSHOW 2018 estará na cidade de Recife no dia 06/03 , esclarecendo todas as dúvidas para quem quer investir na Flórida. As vagas são limitadas, para se inscrever acesse a página oficial do evento através do link do perfil.👆🏻⠀⠀
⠀⠀⠀
Mais informações : ⠀⠀⠀⠀⠀⠀⠀
📞 (11) 3958-7448⠀⠀⠀⠀⠀⠀⠀
📲 WhatsApp: +1 407 777-7131⠀⠀⠀⠀⠀⠀⠀⠀⠀⠀
✉ info@selectarealty.com⠀⠀⠀⠀⠀⠀⠀
🌎 www.selectarealty.com⠀⠀⠀⠀
⠀⠀⠀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971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709AB-F5B9-4AAC-A52F-7B0EF61AE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151684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6D62E-AF54-442D-9D86-39C11FFEE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3B17B4-62FB-4A28-850D-1C0F05881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02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526571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0341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310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105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58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837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5215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130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71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- 2018-03-05 00:53:03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 Solara Resort é uma das grandes novidades de condomínios de luxo na região de Orlando. Localizado em Kissimmee a 15 minutos da Disney ele foi projetado para ser um dos melhores resorts para aluguel de temporada na região. Com cerca de 248 hectares, esta comunidade fechada oferece modelos de Townhomes e Single Family Homes com até 9 dormitórios. Essas casas foram cuidadosamente projetadas para garantir muito espaço e conforto, todos os imóveis possuem sua própria piscina . Preço das Townhouses começa a partir de $275,990.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045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0D5F1-1AF7-4FF0-B1D9-A2DB5E521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8370302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28AD8-884C-4B15-BBBA-39C4F5FBE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0473D-1C54-480D-85E3-9C6D8FCD0B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060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660310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9864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031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7198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610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059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336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53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28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selectarealty (Selecta Realty) - 2018-03-01 17:15:33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Além de 15 parques temáticos e aquáticos, Orlando é cercado de parques de reservas naturais com estrutura para churrasco, trilhas, mergulhos, e várias atividades ao ar livre para curtir a natureza e sua família. Invista em Orlando, participe do SELECTA INVEST ROADSHOW.A @selectarealty junto com seus parceiros estará na cidade de Recife no dia 06/03 e na cidade de Fortaleza no dia 13/03, esclarecendo todas as dúvidas para quem quer investir na Flórida. As vagas são limitadas, para se inscrever acesse a página oficial do evento através do link do perfil.👆🏻⠀
⠀⠀
Mais informações : ⠀⠀⠀⠀⠀⠀
📞 (11) 3958-7448⠀⠀⠀⠀⠀⠀
📲 WhatsApp: +1 407 777-7131⠀⠀⠀⠀⠀⠀⠀⠀⠀
✉ info@selectarealty.com⠀⠀⠀⠀⠀⠀
🌎 www.selectarealty.com⠀⠀⠀
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880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C2E61-5090-4135-B9DF-C441AA8C6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2074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01C4C-1CA7-4E0D-8A5D-BEBD5B085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BAD8CA-E949-4C9A-AE3D-8770F5E37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5214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C650A-808B-4C0B-97AB-AE1D62B8B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5BA38-8244-4B08-9364-C9698E52A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481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818</Words>
  <Application>Microsoft Office PowerPoint</Application>
  <PresentationFormat>On-screen Show (4:3)</PresentationFormat>
  <Paragraphs>429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Deep Insights</vt:lpstr>
      <vt:lpstr>Instagram Key Metrics Table</vt:lpstr>
      <vt:lpstr>Instagram Reach By Weekday</vt:lpstr>
      <vt:lpstr>Instagram Engagements By Weekday</vt:lpstr>
      <vt:lpstr>Instagram Posts Table - 1 of 21</vt:lpstr>
      <vt:lpstr>Instagram Posts Table - 2 of 21</vt:lpstr>
      <vt:lpstr>Instagram Posts Table - 3 of 21</vt:lpstr>
      <vt:lpstr>Instagram Posts Table - 4 of 21</vt:lpstr>
      <vt:lpstr>Instagram Posts Table - 5 of 21</vt:lpstr>
      <vt:lpstr>Instagram Posts Table - 6 of 21</vt:lpstr>
      <vt:lpstr>Instagram Posts Table - 7 of 21</vt:lpstr>
      <vt:lpstr>Instagram Posts Table - 8 of 21</vt:lpstr>
      <vt:lpstr>Instagram Posts Table - 9 of 21</vt:lpstr>
      <vt:lpstr>Instagram Posts Table - 10 of 21</vt:lpstr>
      <vt:lpstr>Instagram Posts Table - 11 of 21</vt:lpstr>
      <vt:lpstr>Instagram Posts Table - 12 of 21</vt:lpstr>
      <vt:lpstr>Instagram Posts Table - 13 of 21</vt:lpstr>
      <vt:lpstr>Instagram Posts Table - 14 of 21</vt:lpstr>
      <vt:lpstr>Instagram Posts Table - 15 of 21</vt:lpstr>
      <vt:lpstr>Instagram Posts Table - 16 of 21</vt:lpstr>
      <vt:lpstr>Instagram Posts Table - 17 of 21</vt:lpstr>
      <vt:lpstr>Instagram Posts Table - 18 of 21</vt:lpstr>
      <vt:lpstr>Instagram Posts Table - 19 of 21</vt:lpstr>
      <vt:lpstr>Instagram Posts Table - 20 of 21</vt:lpstr>
      <vt:lpstr>Instagram Posts Table - 21 of 21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2018-03-30T17:11:07Z</dcterms:created>
  <dcterms:modified xsi:type="dcterms:W3CDTF">2018-03-30T17:11:44Z</dcterms:modified>
</cp:coreProperties>
</file>